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0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550" y="349250"/>
            <a:ext cx="796607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3387" y="1509712"/>
            <a:ext cx="11325225" cy="4484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api.python.langchain.com/en/latest/memory/langchain.memory.buffer_window.ConversationBufferWindowMemory.html" TargetMode="External"/><Relationship Id="rId7" Type="http://schemas.openxmlformats.org/officeDocument/2006/relationships/hyperlink" Target="https://api.python.langchain.com/en/latest/chat_message_histories/langchain_community.chat_message_histories.sql.SQLChatMessageHistory.html" TargetMode="External"/><Relationship Id="rId2" Type="http://schemas.openxmlformats.org/officeDocument/2006/relationships/hyperlink" Target="https://api.python.langchain.com/en/latest/memory/langchain.memory.buffer.ConversationBufferMemor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python.langchain.com/en/latest/chat_message_histories/langchain_community.chat_message_histories.in_memory.ChatMessageHistory.html" TargetMode="External"/><Relationship Id="rId5" Type="http://schemas.openxmlformats.org/officeDocument/2006/relationships/hyperlink" Target="https://api.python.langchain.com/en/latest/memory/langchain.memory.vectorstore.VectorStoreRetrieverMemory.html" TargetMode="External"/><Relationship Id="rId4" Type="http://schemas.openxmlformats.org/officeDocument/2006/relationships/hyperlink" Target="https://api.python.langchain.com/en/latest/memory/langchain.memory.summary.ConversationSummaryMemory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9" y="2919095"/>
            <a:ext cx="5810250" cy="94805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3370"/>
              </a:lnSpc>
              <a:spcBef>
                <a:spcPts val="640"/>
              </a:spcBef>
            </a:pPr>
            <a:r>
              <a:rPr sz="3200" spc="-114" dirty="0">
                <a:solidFill>
                  <a:srgbClr val="FFFFFF"/>
                </a:solidFill>
                <a:latin typeface="Roboto"/>
                <a:cs typeface="Roboto"/>
              </a:rPr>
              <a:t>Hands-</a:t>
            </a:r>
            <a:r>
              <a:rPr sz="3200" dirty="0">
                <a:solidFill>
                  <a:srgbClr val="FFFFFF"/>
                </a:solidFill>
                <a:latin typeface="Roboto"/>
                <a:cs typeface="Roboto"/>
              </a:rPr>
              <a:t>On:</a:t>
            </a:r>
            <a:r>
              <a:rPr sz="3200" spc="-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00" dirty="0">
                <a:solidFill>
                  <a:srgbClr val="FFFFFF"/>
                </a:solidFill>
                <a:latin typeface="Roboto"/>
                <a:cs typeface="Roboto"/>
              </a:rPr>
              <a:t>Conversation</a:t>
            </a:r>
            <a:r>
              <a:rPr sz="3200" spc="-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Roboto"/>
                <a:cs typeface="Roboto"/>
              </a:rPr>
              <a:t>Chains </a:t>
            </a:r>
            <a:r>
              <a:rPr sz="320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320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00" dirty="0">
                <a:solidFill>
                  <a:srgbClr val="FFFFFF"/>
                </a:solidFill>
                <a:latin typeface="Roboto"/>
                <a:cs typeface="Roboto"/>
              </a:rPr>
              <a:t>Memory</a:t>
            </a:r>
            <a:r>
              <a:rPr sz="3200" spc="-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00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32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Roboto"/>
                <a:cs typeface="Roboto"/>
              </a:rPr>
              <a:t>LCEL</a:t>
            </a:r>
            <a:endParaRPr sz="3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6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10" dirty="0"/>
              <a:t>Conversation?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1000" y="940564"/>
            <a:ext cx="5725160" cy="5517515"/>
            <a:chOff x="381000" y="940564"/>
            <a:chExt cx="5725160" cy="55175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940564"/>
              <a:ext cx="4724399" cy="5405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67274" y="1047749"/>
              <a:ext cx="1095375" cy="0"/>
            </a:xfrm>
            <a:custGeom>
              <a:avLst/>
              <a:gdLst/>
              <a:ahLst/>
              <a:cxnLst/>
              <a:rect l="l" t="t" r="r" b="b"/>
              <a:pathLst>
                <a:path w="1095375">
                  <a:moveTo>
                    <a:pt x="0" y="0"/>
                  </a:moveTo>
                  <a:lnTo>
                    <a:pt x="109533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3075" y="971544"/>
              <a:ext cx="152555" cy="15241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67274" y="2381249"/>
              <a:ext cx="1095375" cy="0"/>
            </a:xfrm>
            <a:custGeom>
              <a:avLst/>
              <a:gdLst/>
              <a:ahLst/>
              <a:cxnLst/>
              <a:rect l="l" t="t" r="r" b="b"/>
              <a:pathLst>
                <a:path w="1095375">
                  <a:moveTo>
                    <a:pt x="0" y="0"/>
                  </a:moveTo>
                  <a:lnTo>
                    <a:pt x="109533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3075" y="2305044"/>
              <a:ext cx="152555" cy="15241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67274" y="3619499"/>
              <a:ext cx="1095375" cy="0"/>
            </a:xfrm>
            <a:custGeom>
              <a:avLst/>
              <a:gdLst/>
              <a:ahLst/>
              <a:cxnLst/>
              <a:rect l="l" t="t" r="r" b="b"/>
              <a:pathLst>
                <a:path w="1095375">
                  <a:moveTo>
                    <a:pt x="0" y="0"/>
                  </a:moveTo>
                  <a:lnTo>
                    <a:pt x="109533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3075" y="3543294"/>
              <a:ext cx="152555" cy="15241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67274" y="4952999"/>
              <a:ext cx="1095375" cy="0"/>
            </a:xfrm>
            <a:custGeom>
              <a:avLst/>
              <a:gdLst/>
              <a:ahLst/>
              <a:cxnLst/>
              <a:rect l="l" t="t" r="r" b="b"/>
              <a:pathLst>
                <a:path w="1095375">
                  <a:moveTo>
                    <a:pt x="0" y="0"/>
                  </a:moveTo>
                  <a:lnTo>
                    <a:pt x="109533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3075" y="4876794"/>
              <a:ext cx="152555" cy="1524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81274" y="6191249"/>
              <a:ext cx="1095375" cy="0"/>
            </a:xfrm>
            <a:custGeom>
              <a:avLst/>
              <a:gdLst/>
              <a:ahLst/>
              <a:cxnLst/>
              <a:rect l="l" t="t" r="r" b="b"/>
              <a:pathLst>
                <a:path w="1095375">
                  <a:moveTo>
                    <a:pt x="0" y="0"/>
                  </a:moveTo>
                  <a:lnTo>
                    <a:pt x="109533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7075" y="6115044"/>
              <a:ext cx="152555" cy="15241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10000" y="5934074"/>
              <a:ext cx="1915160" cy="523875"/>
            </a:xfrm>
            <a:custGeom>
              <a:avLst/>
              <a:gdLst/>
              <a:ahLst/>
              <a:cxnLst/>
              <a:rect l="l" t="t" r="r" b="b"/>
              <a:pathLst>
                <a:path w="1915160" h="523875">
                  <a:moveTo>
                    <a:pt x="1914579" y="523874"/>
                  </a:moveTo>
                  <a:lnTo>
                    <a:pt x="0" y="523874"/>
                  </a:lnTo>
                  <a:lnTo>
                    <a:pt x="0" y="0"/>
                  </a:lnTo>
                  <a:lnTo>
                    <a:pt x="1914579" y="0"/>
                  </a:lnTo>
                  <a:lnTo>
                    <a:pt x="1914579" y="523874"/>
                  </a:lnTo>
                  <a:close/>
                </a:path>
              </a:pathLst>
            </a:custGeom>
            <a:solidFill>
              <a:srgbClr val="1512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73799" y="907414"/>
            <a:ext cx="139890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HumanMessage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73799" y="2240914"/>
            <a:ext cx="97790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AIMessage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73799" y="3479164"/>
            <a:ext cx="139890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HumanMessage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73799" y="4812664"/>
            <a:ext cx="97790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AIMessage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00752" y="552427"/>
            <a:ext cx="3020060" cy="5029835"/>
            <a:chOff x="6200752" y="552427"/>
            <a:chExt cx="3020060" cy="5029835"/>
          </a:xfrm>
        </p:grpSpPr>
        <p:sp>
          <p:nvSpPr>
            <p:cNvPr id="22" name="object 22"/>
            <p:cNvSpPr/>
            <p:nvPr/>
          </p:nvSpPr>
          <p:spPr>
            <a:xfrm>
              <a:off x="6210299" y="561974"/>
              <a:ext cx="1762760" cy="5010785"/>
            </a:xfrm>
            <a:custGeom>
              <a:avLst/>
              <a:gdLst/>
              <a:ahLst/>
              <a:cxnLst/>
              <a:rect l="l" t="t" r="r" b="b"/>
              <a:pathLst>
                <a:path w="1762759" h="5010785">
                  <a:moveTo>
                    <a:pt x="0" y="0"/>
                  </a:moveTo>
                  <a:lnTo>
                    <a:pt x="1762208" y="0"/>
                  </a:lnTo>
                  <a:lnTo>
                    <a:pt x="1762208" y="5010269"/>
                  </a:lnTo>
                  <a:lnTo>
                    <a:pt x="0" y="5010269"/>
                  </a:lnTo>
                </a:path>
              </a:pathLst>
            </a:custGeom>
            <a:ln w="19094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91474" y="3114674"/>
              <a:ext cx="1087120" cy="0"/>
            </a:xfrm>
            <a:custGeom>
              <a:avLst/>
              <a:gdLst/>
              <a:ahLst/>
              <a:cxnLst/>
              <a:rect l="l" t="t" r="r" b="b"/>
              <a:pathLst>
                <a:path w="1087120">
                  <a:moveTo>
                    <a:pt x="0" y="0"/>
                  </a:moveTo>
                  <a:lnTo>
                    <a:pt x="1086839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8821" y="3038506"/>
              <a:ext cx="151447" cy="15233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302749" y="2788411"/>
            <a:ext cx="1875155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95"/>
              </a:spcBef>
            </a:pPr>
            <a:r>
              <a:rPr sz="1500" spc="20" dirty="0">
                <a:solidFill>
                  <a:srgbClr val="DEDEDE"/>
                </a:solidFill>
                <a:latin typeface="Tahoma"/>
                <a:cs typeface="Tahoma"/>
              </a:rPr>
              <a:t>Conversation</a:t>
            </a:r>
            <a:r>
              <a:rPr sz="1500" spc="9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DEDEDE"/>
                </a:solidFill>
                <a:latin typeface="Tahoma"/>
                <a:cs typeface="Tahoma"/>
              </a:rPr>
              <a:t>History or</a:t>
            </a:r>
            <a:r>
              <a:rPr sz="1500" spc="-1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40" dirty="0">
                <a:solidFill>
                  <a:srgbClr val="DEDEDE"/>
                </a:solidFill>
                <a:latin typeface="Tahoma"/>
                <a:cs typeface="Tahoma"/>
              </a:rPr>
              <a:t>Memory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87800" y="6050914"/>
            <a:ext cx="139890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HumanMessage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952962" y="5962612"/>
            <a:ext cx="4277360" cy="476884"/>
            <a:chOff x="4952962" y="5962612"/>
            <a:chExt cx="4277360" cy="476884"/>
          </a:xfrm>
        </p:grpSpPr>
        <p:sp>
          <p:nvSpPr>
            <p:cNvPr id="28" name="object 28"/>
            <p:cNvSpPr/>
            <p:nvPr/>
          </p:nvSpPr>
          <p:spPr>
            <a:xfrm>
              <a:off x="4962524" y="5972174"/>
              <a:ext cx="524510" cy="457834"/>
            </a:xfrm>
            <a:custGeom>
              <a:avLst/>
              <a:gdLst/>
              <a:ahLst/>
              <a:cxnLst/>
              <a:rect l="l" t="t" r="r" b="b"/>
              <a:pathLst>
                <a:path w="524510" h="457835">
                  <a:moveTo>
                    <a:pt x="0" y="0"/>
                  </a:moveTo>
                  <a:lnTo>
                    <a:pt x="523934" y="0"/>
                  </a:lnTo>
                  <a:lnTo>
                    <a:pt x="523934" y="457223"/>
                  </a:lnTo>
                  <a:lnTo>
                    <a:pt x="0" y="457223"/>
                  </a:lnTo>
                </a:path>
              </a:pathLst>
            </a:custGeom>
            <a:ln w="19125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86399" y="6200774"/>
              <a:ext cx="3600450" cy="0"/>
            </a:xfrm>
            <a:custGeom>
              <a:avLst/>
              <a:gdLst/>
              <a:ahLst/>
              <a:cxnLst/>
              <a:rect l="l" t="t" r="r" b="b"/>
              <a:pathLst>
                <a:path w="3600450">
                  <a:moveTo>
                    <a:pt x="0" y="0"/>
                  </a:moveTo>
                  <a:lnTo>
                    <a:pt x="3600407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7280" y="6124573"/>
              <a:ext cx="152451" cy="15240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92493" y="6069964"/>
            <a:ext cx="191897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60" dirty="0">
                <a:solidFill>
                  <a:srgbClr val="DEDEDE"/>
                </a:solidFill>
                <a:latin typeface="Tahoma"/>
                <a:cs typeface="Tahoma"/>
              </a:rPr>
              <a:t>New</a:t>
            </a:r>
            <a:r>
              <a:rPr sz="150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Prompt</a:t>
            </a:r>
            <a:r>
              <a:rPr sz="150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DEDEDE"/>
                </a:solidFill>
                <a:latin typeface="Tahoma"/>
                <a:cs typeface="Tahoma"/>
              </a:rPr>
              <a:t>or</a:t>
            </a:r>
            <a:r>
              <a:rPr sz="150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30" dirty="0">
                <a:solidFill>
                  <a:srgbClr val="DEDEDE"/>
                </a:solidFill>
                <a:latin typeface="Tahoma"/>
                <a:cs typeface="Tahoma"/>
              </a:rPr>
              <a:t>Query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Need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Conversational</a:t>
            </a:r>
            <a:r>
              <a:rPr spc="-15" dirty="0"/>
              <a:t> </a:t>
            </a:r>
            <a:r>
              <a:rPr spc="-10" dirty="0"/>
              <a:t>Memory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51731" y="1145539"/>
            <a:ext cx="256540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u="heavy" spc="70" dirty="0">
                <a:solidFill>
                  <a:srgbClr val="2573EC"/>
                </a:solidFill>
                <a:uFill>
                  <a:solidFill>
                    <a:srgbClr val="2573EC"/>
                  </a:solidFill>
                </a:uFill>
                <a:latin typeface="Tahoma"/>
                <a:cs typeface="Tahoma"/>
              </a:rPr>
              <a:t>With</a:t>
            </a:r>
            <a:r>
              <a:rPr sz="1500" spc="-15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1500" spc="20" dirty="0">
                <a:solidFill>
                  <a:srgbClr val="2573EC"/>
                </a:solidFill>
                <a:latin typeface="Tahoma"/>
                <a:cs typeface="Tahoma"/>
              </a:rPr>
              <a:t>Conversational</a:t>
            </a:r>
            <a:r>
              <a:rPr sz="150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1500" spc="40" dirty="0">
                <a:solidFill>
                  <a:srgbClr val="2573EC"/>
                </a:solidFill>
                <a:latin typeface="Tahoma"/>
                <a:cs typeface="Tahoma"/>
              </a:rPr>
              <a:t>Memory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1131" y="1145539"/>
            <a:ext cx="285305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u="heavy" spc="55" dirty="0">
                <a:solidFill>
                  <a:srgbClr val="2573EC"/>
                </a:solidFill>
                <a:uFill>
                  <a:solidFill>
                    <a:srgbClr val="2573EC"/>
                  </a:solidFill>
                </a:uFill>
                <a:latin typeface="Tahoma"/>
                <a:cs typeface="Tahoma"/>
              </a:rPr>
              <a:t>Without</a:t>
            </a:r>
            <a:r>
              <a:rPr sz="1500" spc="-35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1500" spc="20" dirty="0">
                <a:solidFill>
                  <a:srgbClr val="2573EC"/>
                </a:solidFill>
                <a:latin typeface="Tahoma"/>
                <a:cs typeface="Tahoma"/>
              </a:rPr>
              <a:t>Conversational</a:t>
            </a:r>
            <a:r>
              <a:rPr sz="1500" spc="5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1500" spc="40" dirty="0">
                <a:solidFill>
                  <a:srgbClr val="2573EC"/>
                </a:solidFill>
                <a:latin typeface="Tahoma"/>
                <a:cs typeface="Tahoma"/>
              </a:rPr>
              <a:t>Memory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049" y="1552574"/>
            <a:ext cx="4382135" cy="485775"/>
          </a:xfrm>
          <a:prstGeom prst="rect">
            <a:avLst/>
          </a:prstGeom>
          <a:solidFill>
            <a:srgbClr val="2573EC">
              <a:alpha val="30979"/>
            </a:srgbClr>
          </a:solidFill>
          <a:ln w="9524">
            <a:solidFill>
              <a:srgbClr val="2573EC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150"/>
              </a:spcBef>
            </a:pPr>
            <a:r>
              <a:rPr sz="1100" spc="-80" dirty="0">
                <a:solidFill>
                  <a:srgbClr val="DEDEDE"/>
                </a:solidFill>
                <a:latin typeface="Tahoma"/>
                <a:cs typeface="Tahoma"/>
              </a:rPr>
              <a:t>I</a:t>
            </a:r>
            <a:r>
              <a:rPr sz="1100" spc="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am</a:t>
            </a:r>
            <a:r>
              <a:rPr sz="110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interested</a:t>
            </a:r>
            <a:r>
              <a:rPr sz="1100" spc="-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in</a:t>
            </a:r>
            <a:r>
              <a:rPr sz="110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integrating</a:t>
            </a:r>
            <a:r>
              <a:rPr sz="1100" spc="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85" dirty="0">
                <a:solidFill>
                  <a:srgbClr val="DEDEDE"/>
                </a:solidFill>
                <a:latin typeface="Tahoma"/>
                <a:cs typeface="Tahoma"/>
              </a:rPr>
              <a:t>LLMs</a:t>
            </a:r>
            <a:r>
              <a:rPr sz="1100" spc="5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with</a:t>
            </a:r>
            <a:r>
              <a:rPr sz="110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external</a:t>
            </a:r>
            <a:r>
              <a:rPr sz="1100" spc="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DEDEDE"/>
                </a:solidFill>
                <a:latin typeface="Tahoma"/>
                <a:cs typeface="Tahoma"/>
              </a:rPr>
              <a:t>knowledge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2574" y="3114674"/>
            <a:ext cx="4381500" cy="485775"/>
          </a:xfrm>
          <a:prstGeom prst="rect">
            <a:avLst/>
          </a:prstGeom>
          <a:solidFill>
            <a:srgbClr val="2573EC">
              <a:alpha val="30979"/>
            </a:srgbClr>
          </a:solidFill>
          <a:ln w="9525">
            <a:solidFill>
              <a:srgbClr val="2573EC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603250">
              <a:lnSpc>
                <a:spcPct val="100000"/>
              </a:lnSpc>
              <a:spcBef>
                <a:spcPts val="1150"/>
              </a:spcBef>
            </a:pPr>
            <a:r>
              <a:rPr sz="1100" spc="65" dirty="0">
                <a:solidFill>
                  <a:srgbClr val="DEDEDE"/>
                </a:solidFill>
                <a:latin typeface="Tahoma"/>
                <a:cs typeface="Tahoma"/>
              </a:rPr>
              <a:t>What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are</a:t>
            </a:r>
            <a:r>
              <a:rPr sz="110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the</a:t>
            </a:r>
            <a:r>
              <a:rPr sz="110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different</a:t>
            </a:r>
            <a:r>
              <a:rPr sz="1100" spc="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possible</a:t>
            </a:r>
            <a:r>
              <a:rPr sz="110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methods</a:t>
            </a:r>
            <a:r>
              <a:rPr sz="1100" spc="7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for</a:t>
            </a:r>
            <a:r>
              <a:rPr sz="1100" spc="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doing</a:t>
            </a:r>
            <a:r>
              <a:rPr sz="1100" spc="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DEDEDE"/>
                </a:solidFill>
                <a:latin typeface="Tahoma"/>
                <a:cs typeface="Tahoma"/>
              </a:rPr>
              <a:t>this?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47081" y="4740275"/>
            <a:ext cx="14293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Conversation</a:t>
            </a:r>
            <a:r>
              <a:rPr sz="1100" spc="-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History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6956" y="4740275"/>
            <a:ext cx="14293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Conversation</a:t>
            </a:r>
            <a:r>
              <a:rPr sz="1100" spc="-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History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06612" y="4848224"/>
            <a:ext cx="2418080" cy="0"/>
          </a:xfrm>
          <a:custGeom>
            <a:avLst/>
            <a:gdLst/>
            <a:ahLst/>
            <a:cxnLst/>
            <a:rect l="l" t="t" r="r" b="b"/>
            <a:pathLst>
              <a:path w="2418079">
                <a:moveTo>
                  <a:pt x="0" y="0"/>
                </a:moveTo>
                <a:lnTo>
                  <a:pt x="2418026" y="0"/>
                </a:lnTo>
              </a:path>
            </a:pathLst>
          </a:custGeom>
          <a:ln w="19049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33557" y="4848224"/>
            <a:ext cx="2305685" cy="0"/>
          </a:xfrm>
          <a:custGeom>
            <a:avLst/>
            <a:gdLst/>
            <a:ahLst/>
            <a:cxnLst/>
            <a:rect l="l" t="t" r="r" b="b"/>
            <a:pathLst>
              <a:path w="2305684">
                <a:moveTo>
                  <a:pt x="0" y="0"/>
                </a:moveTo>
                <a:lnTo>
                  <a:pt x="2305640" y="0"/>
                </a:lnTo>
              </a:path>
            </a:pathLst>
          </a:custGeom>
          <a:ln w="19049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75552" y="4848224"/>
            <a:ext cx="1793239" cy="0"/>
          </a:xfrm>
          <a:custGeom>
            <a:avLst/>
            <a:gdLst/>
            <a:ahLst/>
            <a:cxnLst/>
            <a:rect l="l" t="t" r="r" b="b"/>
            <a:pathLst>
              <a:path w="1793240">
                <a:moveTo>
                  <a:pt x="0" y="0"/>
                </a:moveTo>
                <a:lnTo>
                  <a:pt x="1792626" y="0"/>
                </a:lnTo>
              </a:path>
            </a:pathLst>
          </a:custGeom>
          <a:ln w="19049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703" y="4848224"/>
            <a:ext cx="1793239" cy="0"/>
          </a:xfrm>
          <a:custGeom>
            <a:avLst/>
            <a:gdLst/>
            <a:ahLst/>
            <a:cxnLst/>
            <a:rect l="l" t="t" r="r" b="b"/>
            <a:pathLst>
              <a:path w="1793239">
                <a:moveTo>
                  <a:pt x="0" y="0"/>
                </a:moveTo>
                <a:lnTo>
                  <a:pt x="1792626" y="0"/>
                </a:lnTo>
              </a:path>
            </a:pathLst>
          </a:custGeom>
          <a:ln w="19049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9075" y="3790950"/>
            <a:ext cx="4658360" cy="685800"/>
          </a:xfrm>
          <a:prstGeom prst="rect">
            <a:avLst/>
          </a:prstGeom>
          <a:solidFill>
            <a:srgbClr val="7729B0">
              <a:alpha val="30198"/>
            </a:srgbClr>
          </a:solidFill>
          <a:ln w="9525">
            <a:solidFill>
              <a:srgbClr val="7729B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192405" marR="277495">
              <a:lnSpc>
                <a:spcPct val="119300"/>
              </a:lnSpc>
              <a:spcBef>
                <a:spcPts val="894"/>
              </a:spcBef>
            </a:pP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You</a:t>
            </a:r>
            <a:r>
              <a:rPr sz="1100" spc="-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could</a:t>
            </a:r>
            <a:r>
              <a:rPr sz="1100" spc="-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use</a:t>
            </a:r>
            <a:r>
              <a:rPr sz="1100" spc="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pre-</a:t>
            </a:r>
            <a:r>
              <a:rPr sz="1100" spc="45" dirty="0">
                <a:solidFill>
                  <a:srgbClr val="DEDEDE"/>
                </a:solidFill>
                <a:latin typeface="Tahoma"/>
                <a:cs typeface="Tahoma"/>
              </a:rPr>
              <a:t>existing</a:t>
            </a:r>
            <a:r>
              <a:rPr sz="1100" spc="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knowledge</a:t>
            </a:r>
            <a:r>
              <a:rPr sz="1100" spc="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graphs,</a:t>
            </a:r>
            <a:r>
              <a:rPr sz="110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allow</a:t>
            </a:r>
            <a:r>
              <a:rPr sz="1100" spc="-5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85" dirty="0">
                <a:solidFill>
                  <a:srgbClr val="DEDEDE"/>
                </a:solidFill>
                <a:latin typeface="Tahoma"/>
                <a:cs typeface="Tahoma"/>
              </a:rPr>
              <a:t>LLMs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DEDEDE"/>
                </a:solidFill>
                <a:latin typeface="Tahoma"/>
                <a:cs typeface="Tahoma"/>
              </a:rPr>
              <a:t>access </a:t>
            </a:r>
            <a:r>
              <a:rPr sz="1100" spc="60" dirty="0">
                <a:solidFill>
                  <a:srgbClr val="DEDEDE"/>
                </a:solidFill>
                <a:latin typeface="Tahoma"/>
                <a:cs typeface="Tahoma"/>
              </a:rPr>
              <a:t>to</a:t>
            </a:r>
            <a:r>
              <a:rPr sz="1100" spc="-5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DEDEDE"/>
                </a:solidFill>
                <a:latin typeface="Tahoma"/>
                <a:cs typeface="Tahoma"/>
              </a:rPr>
              <a:t>tools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like</a:t>
            </a:r>
            <a:r>
              <a:rPr sz="1100" spc="-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DEDEDE"/>
                </a:solidFill>
                <a:latin typeface="Tahoma"/>
                <a:cs typeface="Tahoma"/>
              </a:rPr>
              <a:t>APIs,</a:t>
            </a:r>
            <a:r>
              <a:rPr sz="1100" spc="-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DEDEDE"/>
                </a:solidFill>
                <a:latin typeface="Tahoma"/>
                <a:cs typeface="Tahoma"/>
              </a:rPr>
              <a:t>or</a:t>
            </a:r>
            <a:r>
              <a:rPr sz="110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55" dirty="0">
                <a:solidFill>
                  <a:srgbClr val="DEDEDE"/>
                </a:solidFill>
                <a:latin typeface="Tahoma"/>
                <a:cs typeface="Tahoma"/>
              </a:rPr>
              <a:t>retrieval</a:t>
            </a:r>
            <a:r>
              <a:rPr sz="1100" spc="-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DEDEDE"/>
                </a:solidFill>
                <a:latin typeface="Tahoma"/>
                <a:cs typeface="Tahoma"/>
              </a:rPr>
              <a:t>augmentation</a:t>
            </a:r>
            <a:r>
              <a:rPr sz="1100" spc="-5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with</a:t>
            </a:r>
            <a:r>
              <a:rPr sz="1100" spc="-5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vector</a:t>
            </a:r>
            <a:r>
              <a:rPr sz="110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45" dirty="0">
                <a:solidFill>
                  <a:srgbClr val="DEDEDE"/>
                </a:solidFill>
                <a:latin typeface="Tahoma"/>
                <a:cs typeface="Tahoma"/>
              </a:rPr>
              <a:t>DBs!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2099" y="5124449"/>
            <a:ext cx="4372610" cy="485775"/>
          </a:xfrm>
          <a:prstGeom prst="rect">
            <a:avLst/>
          </a:prstGeom>
          <a:solidFill>
            <a:srgbClr val="2573EC"/>
          </a:solidFill>
          <a:ln w="9525">
            <a:solidFill>
              <a:srgbClr val="2573EC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965200">
              <a:lnSpc>
                <a:spcPct val="100000"/>
              </a:lnSpc>
              <a:spcBef>
                <a:spcPts val="1150"/>
              </a:spcBef>
            </a:pP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Interesting!</a:t>
            </a:r>
            <a:r>
              <a:rPr sz="1100" spc="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DEDEDE"/>
                </a:solidFill>
                <a:latin typeface="Tahoma"/>
                <a:cs typeface="Tahoma"/>
              </a:rPr>
              <a:t>What</a:t>
            </a:r>
            <a:r>
              <a:rPr sz="1100" spc="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was</a:t>
            </a:r>
            <a:r>
              <a:rPr sz="1100" spc="10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60" dirty="0">
                <a:solidFill>
                  <a:srgbClr val="DEDEDE"/>
                </a:solidFill>
                <a:latin typeface="Tahoma"/>
                <a:cs typeface="Tahoma"/>
              </a:rPr>
              <a:t>it</a:t>
            </a:r>
            <a:r>
              <a:rPr sz="1100" spc="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DEDEDE"/>
                </a:solidFill>
                <a:latin typeface="Tahoma"/>
                <a:cs typeface="Tahoma"/>
              </a:rPr>
              <a:t>I</a:t>
            </a:r>
            <a:r>
              <a:rPr sz="1100" spc="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wanted</a:t>
            </a:r>
            <a:r>
              <a:rPr sz="110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60" dirty="0">
                <a:solidFill>
                  <a:srgbClr val="DEDEDE"/>
                </a:solidFill>
                <a:latin typeface="Tahoma"/>
                <a:cs typeface="Tahoma"/>
              </a:rPr>
              <a:t>to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know</a:t>
            </a:r>
            <a:r>
              <a:rPr sz="1100" spc="-10" dirty="0">
                <a:solidFill>
                  <a:srgbClr val="DEDEDE"/>
                </a:solidFill>
                <a:latin typeface="Tahoma"/>
                <a:cs typeface="Tahoma"/>
              </a:rPr>
              <a:t> about?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9075" y="5791199"/>
            <a:ext cx="4658360" cy="685800"/>
          </a:xfrm>
          <a:prstGeom prst="rect">
            <a:avLst/>
          </a:prstGeom>
          <a:solidFill>
            <a:srgbClr val="7729B0"/>
          </a:solidFill>
          <a:ln w="9524">
            <a:solidFill>
              <a:srgbClr val="333738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192405" marR="928369">
              <a:lnSpc>
                <a:spcPct val="119300"/>
              </a:lnSpc>
              <a:spcBef>
                <a:spcPts val="894"/>
              </a:spcBef>
            </a:pP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You were</a:t>
            </a:r>
            <a:r>
              <a:rPr sz="1100" spc="5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interested</a:t>
            </a:r>
            <a:r>
              <a:rPr sz="1100" spc="-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in</a:t>
            </a:r>
            <a:r>
              <a:rPr sz="110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integrating</a:t>
            </a:r>
            <a:r>
              <a:rPr sz="1100" spc="7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85" dirty="0">
                <a:solidFill>
                  <a:srgbClr val="DEDEDE"/>
                </a:solidFill>
                <a:latin typeface="Tahoma"/>
                <a:cs typeface="Tahoma"/>
              </a:rPr>
              <a:t>LLMs</a:t>
            </a:r>
            <a:r>
              <a:rPr sz="1100" spc="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with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40" dirty="0">
                <a:solidFill>
                  <a:srgbClr val="DEDEDE"/>
                </a:solidFill>
                <a:latin typeface="Tahoma"/>
                <a:cs typeface="Tahoma"/>
              </a:rPr>
              <a:t>external </a:t>
            </a:r>
            <a:r>
              <a:rPr sz="1100" spc="-10" dirty="0">
                <a:solidFill>
                  <a:srgbClr val="DEDEDE"/>
                </a:solidFill>
                <a:latin typeface="Tahoma"/>
                <a:cs typeface="Tahoma"/>
              </a:rPr>
              <a:t>knowledge.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15074" y="5791199"/>
            <a:ext cx="4658360" cy="485775"/>
          </a:xfrm>
          <a:prstGeom prst="rect">
            <a:avLst/>
          </a:prstGeom>
          <a:solidFill>
            <a:srgbClr val="7729B0"/>
          </a:solidFill>
          <a:ln w="9524">
            <a:solidFill>
              <a:srgbClr val="333738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150"/>
              </a:spcBef>
            </a:pP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Sorry,</a:t>
            </a:r>
            <a:r>
              <a:rPr sz="110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DEDEDE"/>
                </a:solidFill>
                <a:latin typeface="Tahoma"/>
                <a:cs typeface="Tahoma"/>
              </a:rPr>
              <a:t>I</a:t>
            </a:r>
            <a:r>
              <a:rPr sz="110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have</a:t>
            </a:r>
            <a:r>
              <a:rPr sz="1100" spc="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no</a:t>
            </a:r>
            <a:r>
              <a:rPr sz="1100" spc="-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idea</a:t>
            </a:r>
            <a:r>
              <a:rPr sz="110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what</a:t>
            </a:r>
            <a:r>
              <a:rPr sz="110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you're</a:t>
            </a:r>
            <a:r>
              <a:rPr sz="1100" spc="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45" dirty="0">
                <a:solidFill>
                  <a:srgbClr val="DEDEDE"/>
                </a:solidFill>
                <a:latin typeface="Tahoma"/>
                <a:cs typeface="Tahoma"/>
              </a:rPr>
              <a:t>talking</a:t>
            </a:r>
            <a:r>
              <a:rPr sz="110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DEDEDE"/>
                </a:solidFill>
                <a:latin typeface="Tahoma"/>
                <a:cs typeface="Tahoma"/>
              </a:rPr>
              <a:t>about!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9075" y="2228850"/>
            <a:ext cx="4658360" cy="685800"/>
          </a:xfrm>
          <a:prstGeom prst="rect">
            <a:avLst/>
          </a:prstGeom>
          <a:solidFill>
            <a:srgbClr val="7729B0">
              <a:alpha val="30198"/>
            </a:srgbClr>
          </a:solidFill>
          <a:ln w="9525">
            <a:solidFill>
              <a:srgbClr val="7729B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192405" marR="399415">
              <a:lnSpc>
                <a:spcPct val="119300"/>
              </a:lnSpc>
              <a:spcBef>
                <a:spcPts val="894"/>
              </a:spcBef>
            </a:pPr>
            <a:r>
              <a:rPr sz="1100" spc="85" dirty="0">
                <a:solidFill>
                  <a:srgbClr val="DEDEDE"/>
                </a:solidFill>
                <a:latin typeface="Tahoma"/>
                <a:cs typeface="Tahoma"/>
              </a:rPr>
              <a:t>LLMs</a:t>
            </a:r>
            <a:r>
              <a:rPr sz="1100" spc="7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are</a:t>
            </a:r>
            <a:r>
              <a:rPr sz="110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great</a:t>
            </a:r>
            <a:r>
              <a:rPr sz="1100" spc="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at</a:t>
            </a:r>
            <a:r>
              <a:rPr sz="1100" spc="7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generating</a:t>
            </a:r>
            <a:r>
              <a:rPr sz="1100" spc="5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human-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like</a:t>
            </a:r>
            <a:r>
              <a:rPr sz="110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text.</a:t>
            </a:r>
            <a:r>
              <a:rPr sz="110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Yet, </a:t>
            </a:r>
            <a:r>
              <a:rPr sz="1100" spc="-10" dirty="0">
                <a:solidFill>
                  <a:srgbClr val="DEDEDE"/>
                </a:solidFill>
                <a:latin typeface="Tahoma"/>
                <a:cs typeface="Tahoma"/>
              </a:rPr>
              <a:t>integrating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external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DEDEDE"/>
                </a:solidFill>
                <a:latin typeface="Tahoma"/>
                <a:cs typeface="Tahoma"/>
              </a:rPr>
              <a:t>knowledge</a:t>
            </a:r>
            <a:r>
              <a:rPr sz="1100" spc="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DEDEDE"/>
                </a:solidFill>
                <a:latin typeface="Tahoma"/>
                <a:cs typeface="Tahoma"/>
              </a:rPr>
              <a:t>can</a:t>
            </a:r>
            <a:r>
              <a:rPr sz="1100" spc="-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DEDEDE"/>
                </a:solidFill>
                <a:latin typeface="Tahoma"/>
                <a:cs typeface="Tahoma"/>
              </a:rPr>
              <a:t>enhance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DEDEDE"/>
                </a:solidFill>
                <a:latin typeface="Tahoma"/>
                <a:cs typeface="Tahoma"/>
              </a:rPr>
              <a:t>their</a:t>
            </a:r>
            <a:r>
              <a:rPr sz="1100" spc="-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DEDEDE"/>
                </a:solidFill>
                <a:latin typeface="Tahoma"/>
                <a:cs typeface="Tahoma"/>
              </a:rPr>
              <a:t>capabilities</a:t>
            </a:r>
            <a:r>
              <a:rPr sz="1100" spc="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DEDEDE"/>
                </a:solidFill>
                <a:latin typeface="Tahoma"/>
                <a:cs typeface="Tahoma"/>
              </a:rPr>
              <a:t>even</a:t>
            </a:r>
            <a:r>
              <a:rPr sz="1100" spc="-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DEDEDE"/>
                </a:solidFill>
                <a:latin typeface="Tahoma"/>
                <a:cs typeface="Tahoma"/>
              </a:rPr>
              <a:t>more.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28856" y="2683636"/>
            <a:ext cx="1496695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95"/>
              </a:spcBef>
            </a:pPr>
            <a:r>
              <a:rPr sz="1500" dirty="0">
                <a:solidFill>
                  <a:srgbClr val="DE2121"/>
                </a:solidFill>
                <a:latin typeface="Tahoma"/>
                <a:cs typeface="Tahoma"/>
              </a:rPr>
              <a:t>(No</a:t>
            </a:r>
            <a:r>
              <a:rPr sz="1500" spc="-60" dirty="0">
                <a:solidFill>
                  <a:srgbClr val="DE2121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E2121"/>
                </a:solidFill>
                <a:latin typeface="Tahoma"/>
                <a:cs typeface="Tahoma"/>
              </a:rPr>
              <a:t>conversation </a:t>
            </a:r>
            <a:r>
              <a:rPr sz="1500" dirty="0">
                <a:solidFill>
                  <a:srgbClr val="DE2121"/>
                </a:solidFill>
                <a:latin typeface="Tahoma"/>
                <a:cs typeface="Tahoma"/>
              </a:rPr>
              <a:t>history</a:t>
            </a:r>
            <a:r>
              <a:rPr sz="1500" spc="15" dirty="0">
                <a:solidFill>
                  <a:srgbClr val="DE2121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2121"/>
                </a:solidFill>
                <a:latin typeface="Tahoma"/>
                <a:cs typeface="Tahoma"/>
              </a:rPr>
              <a:t>is</a:t>
            </a:r>
            <a:r>
              <a:rPr sz="1500" spc="85" dirty="0">
                <a:solidFill>
                  <a:srgbClr val="DE2121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E2121"/>
                </a:solidFill>
                <a:latin typeface="Tahoma"/>
                <a:cs typeface="Tahoma"/>
              </a:rPr>
              <a:t>stored)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00950" y="5124449"/>
            <a:ext cx="4372610" cy="485775"/>
          </a:xfrm>
          <a:prstGeom prst="rect">
            <a:avLst/>
          </a:prstGeom>
          <a:solidFill>
            <a:srgbClr val="2573EC"/>
          </a:solidFill>
          <a:ln w="9525">
            <a:solidFill>
              <a:srgbClr val="2573EC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965200">
              <a:lnSpc>
                <a:spcPct val="100000"/>
              </a:lnSpc>
              <a:spcBef>
                <a:spcPts val="1150"/>
              </a:spcBef>
            </a:pP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Interesting!</a:t>
            </a:r>
            <a:r>
              <a:rPr sz="1100" spc="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DEDEDE"/>
                </a:solidFill>
                <a:latin typeface="Tahoma"/>
                <a:cs typeface="Tahoma"/>
              </a:rPr>
              <a:t>What</a:t>
            </a:r>
            <a:r>
              <a:rPr sz="1100" spc="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was</a:t>
            </a:r>
            <a:r>
              <a:rPr sz="1100" spc="10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60" dirty="0">
                <a:solidFill>
                  <a:srgbClr val="DEDEDE"/>
                </a:solidFill>
                <a:latin typeface="Tahoma"/>
                <a:cs typeface="Tahoma"/>
              </a:rPr>
              <a:t>it</a:t>
            </a:r>
            <a:r>
              <a:rPr sz="1100" spc="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DEDEDE"/>
                </a:solidFill>
                <a:latin typeface="Tahoma"/>
                <a:cs typeface="Tahoma"/>
              </a:rPr>
              <a:t>I</a:t>
            </a:r>
            <a:r>
              <a:rPr sz="1100" spc="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wanted</a:t>
            </a:r>
            <a:r>
              <a:rPr sz="110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spc="60" dirty="0">
                <a:solidFill>
                  <a:srgbClr val="DEDEDE"/>
                </a:solidFill>
                <a:latin typeface="Tahoma"/>
                <a:cs typeface="Tahoma"/>
              </a:rPr>
              <a:t>to</a:t>
            </a:r>
            <a:r>
              <a:rPr sz="1100" spc="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DEDEDE"/>
                </a:solidFill>
                <a:latin typeface="Tahoma"/>
                <a:cs typeface="Tahoma"/>
              </a:rPr>
              <a:t>know</a:t>
            </a:r>
            <a:r>
              <a:rPr sz="1100" spc="-10" dirty="0">
                <a:solidFill>
                  <a:srgbClr val="DEDEDE"/>
                </a:solidFill>
                <a:latin typeface="Tahoma"/>
                <a:cs typeface="Tahoma"/>
              </a:rPr>
              <a:t> about?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Conversation</a:t>
            </a:r>
            <a:r>
              <a:rPr spc="-110" dirty="0"/>
              <a:t> </a:t>
            </a:r>
            <a:r>
              <a:rPr dirty="0"/>
              <a:t>Chain</a:t>
            </a:r>
            <a:r>
              <a:rPr spc="-11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dirty="0"/>
              <a:t>Memory</a:t>
            </a:r>
            <a:r>
              <a:rPr spc="-100" dirty="0"/>
              <a:t> </a:t>
            </a:r>
            <a:r>
              <a:rPr dirty="0"/>
              <a:t>in</a:t>
            </a:r>
            <a:r>
              <a:rPr spc="-110" dirty="0"/>
              <a:t> </a:t>
            </a:r>
            <a:r>
              <a:rPr spc="-20" dirty="0"/>
              <a:t>LCEL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37907" y="2647688"/>
            <a:ext cx="9649460" cy="2496185"/>
            <a:chOff x="1037907" y="2647688"/>
            <a:chExt cx="9649460" cy="2496185"/>
          </a:xfrm>
        </p:grpSpPr>
        <p:sp>
          <p:nvSpPr>
            <p:cNvPr id="4" name="object 4"/>
            <p:cNvSpPr/>
            <p:nvPr/>
          </p:nvSpPr>
          <p:spPr>
            <a:xfrm>
              <a:off x="1904999" y="2705099"/>
              <a:ext cx="1057275" cy="0"/>
            </a:xfrm>
            <a:custGeom>
              <a:avLst/>
              <a:gdLst/>
              <a:ahLst/>
              <a:cxnLst/>
              <a:rect l="l" t="t" r="r" b="b"/>
              <a:pathLst>
                <a:path w="1057275">
                  <a:moveTo>
                    <a:pt x="0" y="0"/>
                  </a:moveTo>
                  <a:lnTo>
                    <a:pt x="1057274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49" y="2647949"/>
              <a:ext cx="114299" cy="1142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153524" y="2705099"/>
              <a:ext cx="695325" cy="0"/>
            </a:xfrm>
            <a:custGeom>
              <a:avLst/>
              <a:gdLst/>
              <a:ahLst/>
              <a:cxnLst/>
              <a:rect l="l" t="t" r="r" b="b"/>
              <a:pathLst>
                <a:path w="695325">
                  <a:moveTo>
                    <a:pt x="0" y="0"/>
                  </a:moveTo>
                  <a:lnTo>
                    <a:pt x="694747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8718" y="2647921"/>
              <a:ext cx="114934" cy="1143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7749" y="2962274"/>
              <a:ext cx="4391025" cy="2124075"/>
            </a:xfrm>
            <a:custGeom>
              <a:avLst/>
              <a:gdLst/>
              <a:ahLst/>
              <a:cxnLst/>
              <a:rect l="l" t="t" r="r" b="b"/>
              <a:pathLst>
                <a:path w="4391025" h="2124075">
                  <a:moveTo>
                    <a:pt x="0" y="0"/>
                  </a:moveTo>
                  <a:lnTo>
                    <a:pt x="0" y="2124074"/>
                  </a:lnTo>
                  <a:lnTo>
                    <a:pt x="4390923" y="2124074"/>
                  </a:lnTo>
                </a:path>
              </a:pathLst>
            </a:custGeom>
            <a:ln w="19088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9132" y="5029077"/>
              <a:ext cx="114432" cy="1145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62374" y="4133849"/>
              <a:ext cx="2333625" cy="390525"/>
            </a:xfrm>
            <a:custGeom>
              <a:avLst/>
              <a:gdLst/>
              <a:ahLst/>
              <a:cxnLst/>
              <a:rect l="l" t="t" r="r" b="b"/>
              <a:pathLst>
                <a:path w="2333625" h="390525">
                  <a:moveTo>
                    <a:pt x="2333624" y="390524"/>
                  </a:moveTo>
                  <a:lnTo>
                    <a:pt x="2333624" y="0"/>
                  </a:lnTo>
                  <a:lnTo>
                    <a:pt x="0" y="0"/>
                  </a:lnTo>
                </a:path>
              </a:pathLst>
            </a:custGeom>
            <a:ln w="19278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40" y="4076053"/>
              <a:ext cx="114417" cy="11559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71749" y="2705099"/>
              <a:ext cx="389890" cy="1171575"/>
            </a:xfrm>
            <a:custGeom>
              <a:avLst/>
              <a:gdLst/>
              <a:ahLst/>
              <a:cxnLst/>
              <a:rect l="l" t="t" r="r" b="b"/>
              <a:pathLst>
                <a:path w="389889" h="1171575">
                  <a:moveTo>
                    <a:pt x="0" y="1171574"/>
                  </a:moveTo>
                  <a:lnTo>
                    <a:pt x="0" y="0"/>
                  </a:lnTo>
                  <a:lnTo>
                    <a:pt x="389581" y="0"/>
                  </a:lnTo>
                </a:path>
              </a:pathLst>
            </a:custGeom>
            <a:ln w="19227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1740" y="2647688"/>
              <a:ext cx="115376" cy="11482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762863" y="2962274"/>
              <a:ext cx="3914775" cy="2124075"/>
            </a:xfrm>
            <a:custGeom>
              <a:avLst/>
              <a:gdLst/>
              <a:ahLst/>
              <a:cxnLst/>
              <a:rect l="l" t="t" r="r" b="b"/>
              <a:pathLst>
                <a:path w="3914775" h="2124075">
                  <a:moveTo>
                    <a:pt x="3914661" y="0"/>
                  </a:moveTo>
                  <a:lnTo>
                    <a:pt x="3914661" y="2124074"/>
                  </a:lnTo>
                  <a:lnTo>
                    <a:pt x="0" y="2124074"/>
                  </a:lnTo>
                </a:path>
              </a:pathLst>
            </a:custGeom>
            <a:ln w="19088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7958" y="5029076"/>
              <a:ext cx="114445" cy="11454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7144" y="2555239"/>
            <a:ext cx="129286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{"question":.....}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57524" y="2171700"/>
            <a:ext cx="1895475" cy="1057275"/>
          </a:xfrm>
          <a:custGeom>
            <a:avLst/>
            <a:gdLst/>
            <a:ahLst/>
            <a:cxnLst/>
            <a:rect l="l" t="t" r="r" b="b"/>
            <a:pathLst>
              <a:path w="1895475" h="1057275">
                <a:moveTo>
                  <a:pt x="1366837" y="1057274"/>
                </a:moveTo>
                <a:lnTo>
                  <a:pt x="528637" y="1057274"/>
                </a:lnTo>
                <a:lnTo>
                  <a:pt x="515660" y="1057115"/>
                </a:lnTo>
                <a:lnTo>
                  <a:pt x="476821" y="1054729"/>
                </a:lnTo>
                <a:lnTo>
                  <a:pt x="438264" y="1049492"/>
                </a:lnTo>
                <a:lnTo>
                  <a:pt x="400188" y="1041432"/>
                </a:lnTo>
                <a:lnTo>
                  <a:pt x="362809" y="1030592"/>
                </a:lnTo>
                <a:lnTo>
                  <a:pt x="326336" y="1017034"/>
                </a:lnTo>
                <a:lnTo>
                  <a:pt x="290959" y="1000830"/>
                </a:lnTo>
                <a:lnTo>
                  <a:pt x="256863" y="982065"/>
                </a:lnTo>
                <a:lnTo>
                  <a:pt x="224240" y="960841"/>
                </a:lnTo>
                <a:lnTo>
                  <a:pt x="193273" y="937279"/>
                </a:lnTo>
                <a:lnTo>
                  <a:pt x="164123" y="911504"/>
                </a:lnTo>
                <a:lnTo>
                  <a:pt x="136942" y="883648"/>
                </a:lnTo>
                <a:lnTo>
                  <a:pt x="111885" y="853868"/>
                </a:lnTo>
                <a:lnTo>
                  <a:pt x="89091" y="822332"/>
                </a:lnTo>
                <a:lnTo>
                  <a:pt x="68678" y="789205"/>
                </a:lnTo>
                <a:lnTo>
                  <a:pt x="50754" y="754659"/>
                </a:lnTo>
                <a:lnTo>
                  <a:pt x="35420" y="718887"/>
                </a:lnTo>
                <a:lnTo>
                  <a:pt x="22762" y="682092"/>
                </a:lnTo>
                <a:lnTo>
                  <a:pt x="12845" y="644466"/>
                </a:lnTo>
                <a:lnTo>
                  <a:pt x="5721" y="606204"/>
                </a:lnTo>
                <a:lnTo>
                  <a:pt x="1431" y="567522"/>
                </a:lnTo>
                <a:lnTo>
                  <a:pt x="0" y="528637"/>
                </a:lnTo>
                <a:lnTo>
                  <a:pt x="159" y="515660"/>
                </a:lnTo>
                <a:lnTo>
                  <a:pt x="2545" y="476821"/>
                </a:lnTo>
                <a:lnTo>
                  <a:pt x="7781" y="438264"/>
                </a:lnTo>
                <a:lnTo>
                  <a:pt x="15842" y="400188"/>
                </a:lnTo>
                <a:lnTo>
                  <a:pt x="26682" y="362809"/>
                </a:lnTo>
                <a:lnTo>
                  <a:pt x="40240" y="326336"/>
                </a:lnTo>
                <a:lnTo>
                  <a:pt x="56443" y="290959"/>
                </a:lnTo>
                <a:lnTo>
                  <a:pt x="75209" y="256863"/>
                </a:lnTo>
                <a:lnTo>
                  <a:pt x="96433" y="224240"/>
                </a:lnTo>
                <a:lnTo>
                  <a:pt x="119995" y="193273"/>
                </a:lnTo>
                <a:lnTo>
                  <a:pt x="145770" y="164123"/>
                </a:lnTo>
                <a:lnTo>
                  <a:pt x="173625" y="136942"/>
                </a:lnTo>
                <a:lnTo>
                  <a:pt x="203405" y="111885"/>
                </a:lnTo>
                <a:lnTo>
                  <a:pt x="234942" y="89091"/>
                </a:lnTo>
                <a:lnTo>
                  <a:pt x="268069" y="68678"/>
                </a:lnTo>
                <a:lnTo>
                  <a:pt x="302615" y="50754"/>
                </a:lnTo>
                <a:lnTo>
                  <a:pt x="338386" y="35420"/>
                </a:lnTo>
                <a:lnTo>
                  <a:pt x="375182" y="22762"/>
                </a:lnTo>
                <a:lnTo>
                  <a:pt x="412808" y="12845"/>
                </a:lnTo>
                <a:lnTo>
                  <a:pt x="451070" y="5721"/>
                </a:lnTo>
                <a:lnTo>
                  <a:pt x="489752" y="1431"/>
                </a:lnTo>
                <a:lnTo>
                  <a:pt x="528637" y="0"/>
                </a:lnTo>
                <a:lnTo>
                  <a:pt x="1366837" y="0"/>
                </a:lnTo>
                <a:lnTo>
                  <a:pt x="1405722" y="1431"/>
                </a:lnTo>
                <a:lnTo>
                  <a:pt x="1444404" y="5721"/>
                </a:lnTo>
                <a:lnTo>
                  <a:pt x="1482665" y="12845"/>
                </a:lnTo>
                <a:lnTo>
                  <a:pt x="1520292" y="22762"/>
                </a:lnTo>
                <a:lnTo>
                  <a:pt x="1557087" y="35420"/>
                </a:lnTo>
                <a:lnTo>
                  <a:pt x="1592858" y="50754"/>
                </a:lnTo>
                <a:lnTo>
                  <a:pt x="1627404" y="68678"/>
                </a:lnTo>
                <a:lnTo>
                  <a:pt x="1660532" y="89091"/>
                </a:lnTo>
                <a:lnTo>
                  <a:pt x="1692068" y="111885"/>
                </a:lnTo>
                <a:lnTo>
                  <a:pt x="1721848" y="136942"/>
                </a:lnTo>
                <a:lnTo>
                  <a:pt x="1749703" y="164123"/>
                </a:lnTo>
                <a:lnTo>
                  <a:pt x="1775479" y="193273"/>
                </a:lnTo>
                <a:lnTo>
                  <a:pt x="1799040" y="224240"/>
                </a:lnTo>
                <a:lnTo>
                  <a:pt x="1820264" y="256863"/>
                </a:lnTo>
                <a:lnTo>
                  <a:pt x="1839030" y="290959"/>
                </a:lnTo>
                <a:lnTo>
                  <a:pt x="1855234" y="326336"/>
                </a:lnTo>
                <a:lnTo>
                  <a:pt x="1868792" y="362809"/>
                </a:lnTo>
                <a:lnTo>
                  <a:pt x="1879632" y="400188"/>
                </a:lnTo>
                <a:lnTo>
                  <a:pt x="1887692" y="438264"/>
                </a:lnTo>
                <a:lnTo>
                  <a:pt x="1892929" y="476821"/>
                </a:lnTo>
                <a:lnTo>
                  <a:pt x="1895315" y="515660"/>
                </a:lnTo>
                <a:lnTo>
                  <a:pt x="1895474" y="528637"/>
                </a:lnTo>
                <a:lnTo>
                  <a:pt x="1895315" y="541614"/>
                </a:lnTo>
                <a:lnTo>
                  <a:pt x="1892929" y="580452"/>
                </a:lnTo>
                <a:lnTo>
                  <a:pt x="1887692" y="619010"/>
                </a:lnTo>
                <a:lnTo>
                  <a:pt x="1879632" y="657085"/>
                </a:lnTo>
                <a:lnTo>
                  <a:pt x="1868792" y="694464"/>
                </a:lnTo>
                <a:lnTo>
                  <a:pt x="1855234" y="730938"/>
                </a:lnTo>
                <a:lnTo>
                  <a:pt x="1839030" y="766315"/>
                </a:lnTo>
                <a:lnTo>
                  <a:pt x="1820264" y="800411"/>
                </a:lnTo>
                <a:lnTo>
                  <a:pt x="1799040" y="833034"/>
                </a:lnTo>
                <a:lnTo>
                  <a:pt x="1775479" y="864001"/>
                </a:lnTo>
                <a:lnTo>
                  <a:pt x="1749703" y="893151"/>
                </a:lnTo>
                <a:lnTo>
                  <a:pt x="1721848" y="920332"/>
                </a:lnTo>
                <a:lnTo>
                  <a:pt x="1692068" y="945389"/>
                </a:lnTo>
                <a:lnTo>
                  <a:pt x="1660532" y="968183"/>
                </a:lnTo>
                <a:lnTo>
                  <a:pt x="1627404" y="988596"/>
                </a:lnTo>
                <a:lnTo>
                  <a:pt x="1592858" y="1006520"/>
                </a:lnTo>
                <a:lnTo>
                  <a:pt x="1557087" y="1021853"/>
                </a:lnTo>
                <a:lnTo>
                  <a:pt x="1520292" y="1034511"/>
                </a:lnTo>
                <a:lnTo>
                  <a:pt x="1482665" y="1044429"/>
                </a:lnTo>
                <a:lnTo>
                  <a:pt x="1444404" y="1051553"/>
                </a:lnTo>
                <a:lnTo>
                  <a:pt x="1405722" y="1055842"/>
                </a:lnTo>
                <a:lnTo>
                  <a:pt x="1366837" y="105727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58988" y="2264536"/>
            <a:ext cx="1494790" cy="796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500"/>
              </a:lnSpc>
              <a:spcBef>
                <a:spcPts val="95"/>
              </a:spcBef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Prompt: </a:t>
            </a:r>
            <a:r>
              <a:rPr sz="1500" spc="-45" dirty="0">
                <a:solidFill>
                  <a:srgbClr val="FFFFFF"/>
                </a:solidFill>
                <a:latin typeface="Tahoma"/>
                <a:cs typeface="Tahoma"/>
              </a:rPr>
              <a:t>"{past_messages}</a:t>
            </a:r>
            <a:endParaRPr sz="1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{question}"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05424" y="2438399"/>
            <a:ext cx="1390650" cy="52387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33350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050"/>
              </a:spcBef>
            </a:pP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LLM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48499" y="2305050"/>
            <a:ext cx="2105025" cy="790575"/>
          </a:xfrm>
          <a:custGeom>
            <a:avLst/>
            <a:gdLst/>
            <a:ahLst/>
            <a:cxnLst/>
            <a:rect l="l" t="t" r="r" b="b"/>
            <a:pathLst>
              <a:path w="2105025" h="790575">
                <a:moveTo>
                  <a:pt x="1709823" y="790574"/>
                </a:moveTo>
                <a:lnTo>
                  <a:pt x="395202" y="790574"/>
                </a:lnTo>
                <a:lnTo>
                  <a:pt x="385499" y="790452"/>
                </a:lnTo>
                <a:lnTo>
                  <a:pt x="346817" y="787586"/>
                </a:lnTo>
                <a:lnTo>
                  <a:pt x="308602" y="780944"/>
                </a:lnTo>
                <a:lnTo>
                  <a:pt x="271222" y="770589"/>
                </a:lnTo>
                <a:lnTo>
                  <a:pt x="235036" y="756621"/>
                </a:lnTo>
                <a:lnTo>
                  <a:pt x="200394" y="739175"/>
                </a:lnTo>
                <a:lnTo>
                  <a:pt x="167629" y="718419"/>
                </a:lnTo>
                <a:lnTo>
                  <a:pt x="137055" y="694552"/>
                </a:lnTo>
                <a:lnTo>
                  <a:pt x="108968" y="667804"/>
                </a:lnTo>
                <a:lnTo>
                  <a:pt x="83637" y="638433"/>
                </a:lnTo>
                <a:lnTo>
                  <a:pt x="61307" y="606721"/>
                </a:lnTo>
                <a:lnTo>
                  <a:pt x="42192" y="572974"/>
                </a:lnTo>
                <a:lnTo>
                  <a:pt x="26477" y="537516"/>
                </a:lnTo>
                <a:lnTo>
                  <a:pt x="14313" y="500690"/>
                </a:lnTo>
                <a:lnTo>
                  <a:pt x="5817" y="462848"/>
                </a:lnTo>
                <a:lnTo>
                  <a:pt x="1070" y="424357"/>
                </a:lnTo>
                <a:lnTo>
                  <a:pt x="0" y="395287"/>
                </a:lnTo>
                <a:lnTo>
                  <a:pt x="118" y="385585"/>
                </a:lnTo>
                <a:lnTo>
                  <a:pt x="2972" y="346907"/>
                </a:lnTo>
                <a:lnTo>
                  <a:pt x="9602" y="308695"/>
                </a:lnTo>
                <a:lnTo>
                  <a:pt x="19945" y="271316"/>
                </a:lnTo>
                <a:lnTo>
                  <a:pt x="33902" y="235131"/>
                </a:lnTo>
                <a:lnTo>
                  <a:pt x="51338" y="200487"/>
                </a:lnTo>
                <a:lnTo>
                  <a:pt x="72086" y="167718"/>
                </a:lnTo>
                <a:lnTo>
                  <a:pt x="95946" y="137140"/>
                </a:lnTo>
                <a:lnTo>
                  <a:pt x="122687" y="109048"/>
                </a:lnTo>
                <a:lnTo>
                  <a:pt x="152053" y="83710"/>
                </a:lnTo>
                <a:lnTo>
                  <a:pt x="183762" y="61372"/>
                </a:lnTo>
                <a:lnTo>
                  <a:pt x="217506" y="42248"/>
                </a:lnTo>
                <a:lnTo>
                  <a:pt x="252963" y="26523"/>
                </a:lnTo>
                <a:lnTo>
                  <a:pt x="289790" y="14348"/>
                </a:lnTo>
                <a:lnTo>
                  <a:pt x="327634" y="5839"/>
                </a:lnTo>
                <a:lnTo>
                  <a:pt x="366129" y="1080"/>
                </a:lnTo>
                <a:lnTo>
                  <a:pt x="395202" y="0"/>
                </a:lnTo>
                <a:lnTo>
                  <a:pt x="1709823" y="0"/>
                </a:lnTo>
                <a:lnTo>
                  <a:pt x="1748564" y="1915"/>
                </a:lnTo>
                <a:lnTo>
                  <a:pt x="1786930" y="7618"/>
                </a:lnTo>
                <a:lnTo>
                  <a:pt x="1824553" y="17053"/>
                </a:lnTo>
                <a:lnTo>
                  <a:pt x="1861070" y="30128"/>
                </a:lnTo>
                <a:lnTo>
                  <a:pt x="1896130" y="46719"/>
                </a:lnTo>
                <a:lnTo>
                  <a:pt x="1929396" y="66665"/>
                </a:lnTo>
                <a:lnTo>
                  <a:pt x="1960546" y="89774"/>
                </a:lnTo>
                <a:lnTo>
                  <a:pt x="1989281" y="115825"/>
                </a:lnTo>
                <a:lnTo>
                  <a:pt x="2015325" y="144565"/>
                </a:lnTo>
                <a:lnTo>
                  <a:pt x="2038427" y="175720"/>
                </a:lnTo>
                <a:lnTo>
                  <a:pt x="2058364" y="208987"/>
                </a:lnTo>
                <a:lnTo>
                  <a:pt x="2074945" y="244048"/>
                </a:lnTo>
                <a:lnTo>
                  <a:pt x="2088009" y="280566"/>
                </a:lnTo>
                <a:lnTo>
                  <a:pt x="2097432" y="318187"/>
                </a:lnTo>
                <a:lnTo>
                  <a:pt x="2103122" y="356551"/>
                </a:lnTo>
                <a:lnTo>
                  <a:pt x="2105025" y="395287"/>
                </a:lnTo>
                <a:lnTo>
                  <a:pt x="2104906" y="404989"/>
                </a:lnTo>
                <a:lnTo>
                  <a:pt x="2102053" y="443667"/>
                </a:lnTo>
                <a:lnTo>
                  <a:pt x="2095423" y="481879"/>
                </a:lnTo>
                <a:lnTo>
                  <a:pt x="2085080" y="519258"/>
                </a:lnTo>
                <a:lnTo>
                  <a:pt x="2071122" y="555443"/>
                </a:lnTo>
                <a:lnTo>
                  <a:pt x="2053686" y="590087"/>
                </a:lnTo>
                <a:lnTo>
                  <a:pt x="2032938" y="622856"/>
                </a:lnTo>
                <a:lnTo>
                  <a:pt x="2009079" y="653434"/>
                </a:lnTo>
                <a:lnTo>
                  <a:pt x="1982337" y="681526"/>
                </a:lnTo>
                <a:lnTo>
                  <a:pt x="1952971" y="706864"/>
                </a:lnTo>
                <a:lnTo>
                  <a:pt x="1921263" y="729202"/>
                </a:lnTo>
                <a:lnTo>
                  <a:pt x="1887518" y="748326"/>
                </a:lnTo>
                <a:lnTo>
                  <a:pt x="1852061" y="764051"/>
                </a:lnTo>
                <a:lnTo>
                  <a:pt x="1815234" y="776226"/>
                </a:lnTo>
                <a:lnTo>
                  <a:pt x="1777391" y="784735"/>
                </a:lnTo>
                <a:lnTo>
                  <a:pt x="1738896" y="789494"/>
                </a:lnTo>
                <a:lnTo>
                  <a:pt x="1709823" y="79057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256512" y="2397886"/>
            <a:ext cx="1691639" cy="53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6850">
              <a:lnSpc>
                <a:spcPct val="112500"/>
              </a:lnSpc>
              <a:spcBef>
                <a:spcPts val="95"/>
              </a:spcBef>
            </a:pP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r>
              <a:rPr sz="15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parser: </a:t>
            </a:r>
            <a:r>
              <a:rPr sz="1500" spc="-45" dirty="0">
                <a:solidFill>
                  <a:srgbClr val="FFFFFF"/>
                </a:solidFill>
                <a:latin typeface="Tahoma"/>
                <a:cs typeface="Tahoma"/>
              </a:rPr>
              <a:t>regex("Answer:(.*)")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925047" y="2428874"/>
            <a:ext cx="1485900" cy="542925"/>
            <a:chOff x="9925047" y="2428874"/>
            <a:chExt cx="1485900" cy="542925"/>
          </a:xfrm>
        </p:grpSpPr>
        <p:sp>
          <p:nvSpPr>
            <p:cNvPr id="23" name="object 23"/>
            <p:cNvSpPr/>
            <p:nvPr/>
          </p:nvSpPr>
          <p:spPr>
            <a:xfrm>
              <a:off x="9934652" y="2438399"/>
              <a:ext cx="1466850" cy="523875"/>
            </a:xfrm>
            <a:custGeom>
              <a:avLst/>
              <a:gdLst/>
              <a:ahLst/>
              <a:cxnLst/>
              <a:rect l="l" t="t" r="r" b="b"/>
              <a:pathLst>
                <a:path w="1466850" h="523875">
                  <a:moveTo>
                    <a:pt x="1211321" y="523793"/>
                  </a:moveTo>
                  <a:lnTo>
                    <a:pt x="255371" y="523793"/>
                  </a:lnTo>
                  <a:lnTo>
                    <a:pt x="217026" y="520005"/>
                  </a:lnTo>
                  <a:lnTo>
                    <a:pt x="179645" y="510631"/>
                  </a:lnTo>
                  <a:lnTo>
                    <a:pt x="144051" y="495878"/>
                  </a:lnTo>
                  <a:lnTo>
                    <a:pt x="110999" y="476060"/>
                  </a:lnTo>
                  <a:lnTo>
                    <a:pt x="81219" y="451614"/>
                  </a:lnTo>
                  <a:lnTo>
                    <a:pt x="55343" y="423058"/>
                  </a:lnTo>
                  <a:lnTo>
                    <a:pt x="33940" y="391021"/>
                  </a:lnTo>
                  <a:lnTo>
                    <a:pt x="17466" y="356185"/>
                  </a:lnTo>
                  <a:lnTo>
                    <a:pt x="6284" y="319317"/>
                  </a:lnTo>
                  <a:lnTo>
                    <a:pt x="630" y="281200"/>
                  </a:lnTo>
                  <a:lnTo>
                    <a:pt x="0" y="255508"/>
                  </a:lnTo>
                  <a:lnTo>
                    <a:pt x="630" y="242674"/>
                  </a:lnTo>
                  <a:lnTo>
                    <a:pt x="6284" y="204557"/>
                  </a:lnTo>
                  <a:lnTo>
                    <a:pt x="17466" y="167688"/>
                  </a:lnTo>
                  <a:lnTo>
                    <a:pt x="33940" y="132853"/>
                  </a:lnTo>
                  <a:lnTo>
                    <a:pt x="55343" y="100816"/>
                  </a:lnTo>
                  <a:lnTo>
                    <a:pt x="81219" y="72260"/>
                  </a:lnTo>
                  <a:lnTo>
                    <a:pt x="110999" y="47814"/>
                  </a:lnTo>
                  <a:lnTo>
                    <a:pt x="144051" y="27996"/>
                  </a:lnTo>
                  <a:lnTo>
                    <a:pt x="179645" y="13243"/>
                  </a:lnTo>
                  <a:lnTo>
                    <a:pt x="217026" y="3869"/>
                  </a:lnTo>
                  <a:lnTo>
                    <a:pt x="255371" y="81"/>
                  </a:lnTo>
                  <a:lnTo>
                    <a:pt x="261800" y="0"/>
                  </a:lnTo>
                  <a:lnTo>
                    <a:pt x="1211321" y="81"/>
                  </a:lnTo>
                  <a:lnTo>
                    <a:pt x="1249665" y="3869"/>
                  </a:lnTo>
                  <a:lnTo>
                    <a:pt x="1287047" y="13243"/>
                  </a:lnTo>
                  <a:lnTo>
                    <a:pt x="1322641" y="27996"/>
                  </a:lnTo>
                  <a:lnTo>
                    <a:pt x="1355692" y="47814"/>
                  </a:lnTo>
                  <a:lnTo>
                    <a:pt x="1385472" y="72260"/>
                  </a:lnTo>
                  <a:lnTo>
                    <a:pt x="1411349" y="100816"/>
                  </a:lnTo>
                  <a:lnTo>
                    <a:pt x="1432752" y="132852"/>
                  </a:lnTo>
                  <a:lnTo>
                    <a:pt x="1449226" y="167688"/>
                  </a:lnTo>
                  <a:lnTo>
                    <a:pt x="1460408" y="204557"/>
                  </a:lnTo>
                  <a:lnTo>
                    <a:pt x="1466062" y="242674"/>
                  </a:lnTo>
                  <a:lnTo>
                    <a:pt x="1466692" y="255508"/>
                  </a:lnTo>
                  <a:lnTo>
                    <a:pt x="1466692" y="268366"/>
                  </a:lnTo>
                  <a:lnTo>
                    <a:pt x="1462916" y="306707"/>
                  </a:lnTo>
                  <a:lnTo>
                    <a:pt x="1453554" y="344086"/>
                  </a:lnTo>
                  <a:lnTo>
                    <a:pt x="1438812" y="379681"/>
                  </a:lnTo>
                  <a:lnTo>
                    <a:pt x="1419003" y="412735"/>
                  </a:lnTo>
                  <a:lnTo>
                    <a:pt x="1394564" y="442520"/>
                  </a:lnTo>
                  <a:lnTo>
                    <a:pt x="1366013" y="468403"/>
                  </a:lnTo>
                  <a:lnTo>
                    <a:pt x="1333980" y="489814"/>
                  </a:lnTo>
                  <a:lnTo>
                    <a:pt x="1299146" y="506298"/>
                  </a:lnTo>
                  <a:lnTo>
                    <a:pt x="1262277" y="517492"/>
                  </a:lnTo>
                  <a:lnTo>
                    <a:pt x="1224157" y="523159"/>
                  </a:lnTo>
                  <a:lnTo>
                    <a:pt x="1211321" y="523793"/>
                  </a:lnTo>
                  <a:close/>
                </a:path>
              </a:pathLst>
            </a:custGeom>
            <a:solidFill>
              <a:srgbClr val="2573E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25047" y="2428874"/>
              <a:ext cx="1485900" cy="542925"/>
            </a:xfrm>
            <a:custGeom>
              <a:avLst/>
              <a:gdLst/>
              <a:ahLst/>
              <a:cxnLst/>
              <a:rect l="l" t="t" r="r" b="b"/>
              <a:pathLst>
                <a:path w="1485900" h="542925">
                  <a:moveTo>
                    <a:pt x="177486" y="37205"/>
                  </a:moveTo>
                  <a:lnTo>
                    <a:pt x="219955" y="4890"/>
                  </a:lnTo>
                  <a:lnTo>
                    <a:pt x="271402" y="0"/>
                  </a:lnTo>
                  <a:lnTo>
                    <a:pt x="271405" y="19049"/>
                  </a:lnTo>
                  <a:lnTo>
                    <a:pt x="247271" y="20190"/>
                  </a:lnTo>
                  <a:lnTo>
                    <a:pt x="223571" y="23597"/>
                  </a:lnTo>
                  <a:lnTo>
                    <a:pt x="200310" y="29268"/>
                  </a:lnTo>
                  <a:lnTo>
                    <a:pt x="177486" y="37205"/>
                  </a:lnTo>
                  <a:close/>
                </a:path>
                <a:path w="1485900" h="542925">
                  <a:moveTo>
                    <a:pt x="385719" y="19049"/>
                  </a:moveTo>
                  <a:lnTo>
                    <a:pt x="271408" y="19049"/>
                  </a:lnTo>
                  <a:lnTo>
                    <a:pt x="271405" y="0"/>
                  </a:lnTo>
                  <a:lnTo>
                    <a:pt x="385719" y="0"/>
                  </a:lnTo>
                  <a:lnTo>
                    <a:pt x="385719" y="19049"/>
                  </a:lnTo>
                  <a:close/>
                </a:path>
                <a:path w="1485900" h="542925">
                  <a:moveTo>
                    <a:pt x="576243" y="19049"/>
                  </a:moveTo>
                  <a:lnTo>
                    <a:pt x="461929" y="19049"/>
                  </a:lnTo>
                  <a:lnTo>
                    <a:pt x="461929" y="0"/>
                  </a:lnTo>
                  <a:lnTo>
                    <a:pt x="576243" y="0"/>
                  </a:lnTo>
                  <a:lnTo>
                    <a:pt x="576243" y="19049"/>
                  </a:lnTo>
                  <a:close/>
                </a:path>
                <a:path w="1485900" h="542925">
                  <a:moveTo>
                    <a:pt x="766766" y="19049"/>
                  </a:moveTo>
                  <a:lnTo>
                    <a:pt x="652452" y="19049"/>
                  </a:lnTo>
                  <a:lnTo>
                    <a:pt x="652452" y="0"/>
                  </a:lnTo>
                  <a:lnTo>
                    <a:pt x="766766" y="0"/>
                  </a:lnTo>
                  <a:lnTo>
                    <a:pt x="766766" y="19049"/>
                  </a:lnTo>
                  <a:close/>
                </a:path>
                <a:path w="1485900" h="542925">
                  <a:moveTo>
                    <a:pt x="957290" y="19049"/>
                  </a:moveTo>
                  <a:lnTo>
                    <a:pt x="842976" y="19049"/>
                  </a:lnTo>
                  <a:lnTo>
                    <a:pt x="842976" y="0"/>
                  </a:lnTo>
                  <a:lnTo>
                    <a:pt x="957290" y="0"/>
                  </a:lnTo>
                  <a:lnTo>
                    <a:pt x="957290" y="19049"/>
                  </a:lnTo>
                  <a:close/>
                </a:path>
                <a:path w="1485900" h="542925">
                  <a:moveTo>
                    <a:pt x="1147813" y="19049"/>
                  </a:moveTo>
                  <a:lnTo>
                    <a:pt x="1033499" y="19049"/>
                  </a:lnTo>
                  <a:lnTo>
                    <a:pt x="1033499" y="0"/>
                  </a:lnTo>
                  <a:lnTo>
                    <a:pt x="1147813" y="0"/>
                  </a:lnTo>
                  <a:lnTo>
                    <a:pt x="1147813" y="19049"/>
                  </a:lnTo>
                  <a:close/>
                </a:path>
                <a:path w="1485900" h="542925">
                  <a:moveTo>
                    <a:pt x="1329410" y="46763"/>
                  </a:moveTo>
                  <a:lnTo>
                    <a:pt x="1304064" y="35461"/>
                  </a:lnTo>
                  <a:lnTo>
                    <a:pt x="1277954" y="27102"/>
                  </a:lnTo>
                  <a:lnTo>
                    <a:pt x="1251078" y="21685"/>
                  </a:lnTo>
                  <a:lnTo>
                    <a:pt x="1223437" y="19211"/>
                  </a:lnTo>
                  <a:lnTo>
                    <a:pt x="1224023" y="2834"/>
                  </a:lnTo>
                  <a:lnTo>
                    <a:pt x="1224118" y="173"/>
                  </a:lnTo>
                  <a:lnTo>
                    <a:pt x="1253846" y="2834"/>
                  </a:lnTo>
                  <a:lnTo>
                    <a:pt x="1282750" y="8660"/>
                  </a:lnTo>
                  <a:lnTo>
                    <a:pt x="1310831" y="17650"/>
                  </a:lnTo>
                  <a:lnTo>
                    <a:pt x="1338089" y="29805"/>
                  </a:lnTo>
                  <a:lnTo>
                    <a:pt x="1329410" y="46763"/>
                  </a:lnTo>
                  <a:close/>
                </a:path>
                <a:path w="1485900" h="542925">
                  <a:moveTo>
                    <a:pt x="1449924" y="180593"/>
                  </a:moveTo>
                  <a:lnTo>
                    <a:pt x="1438558" y="155268"/>
                  </a:lnTo>
                  <a:lnTo>
                    <a:pt x="1424659" y="131627"/>
                  </a:lnTo>
                  <a:lnTo>
                    <a:pt x="1408226" y="109671"/>
                  </a:lnTo>
                  <a:lnTo>
                    <a:pt x="1389259" y="89401"/>
                  </a:lnTo>
                  <a:lnTo>
                    <a:pt x="1402455" y="75660"/>
                  </a:lnTo>
                  <a:lnTo>
                    <a:pt x="1422853" y="97461"/>
                  </a:lnTo>
                  <a:lnTo>
                    <a:pt x="1440527" y="121073"/>
                  </a:lnTo>
                  <a:lnTo>
                    <a:pt x="1455475" y="146498"/>
                  </a:lnTo>
                  <a:lnTo>
                    <a:pt x="1467699" y="173735"/>
                  </a:lnTo>
                  <a:lnTo>
                    <a:pt x="1449924" y="180593"/>
                  </a:lnTo>
                  <a:close/>
                </a:path>
                <a:path w="1485900" h="542925">
                  <a:moveTo>
                    <a:pt x="1468545" y="366969"/>
                  </a:moveTo>
                  <a:lnTo>
                    <a:pt x="1450710" y="360266"/>
                  </a:lnTo>
                  <a:lnTo>
                    <a:pt x="1457771" y="338615"/>
                  </a:lnTo>
                  <a:lnTo>
                    <a:pt x="1462815" y="316597"/>
                  </a:lnTo>
                  <a:lnTo>
                    <a:pt x="1465841" y="294213"/>
                  </a:lnTo>
                  <a:lnTo>
                    <a:pt x="1466850" y="271462"/>
                  </a:lnTo>
                  <a:lnTo>
                    <a:pt x="1466832" y="264614"/>
                  </a:lnTo>
                  <a:lnTo>
                    <a:pt x="1466609" y="258739"/>
                  </a:lnTo>
                  <a:lnTo>
                    <a:pt x="1466128" y="252390"/>
                  </a:lnTo>
                  <a:lnTo>
                    <a:pt x="1485126" y="250951"/>
                  </a:lnTo>
                  <a:lnTo>
                    <a:pt x="1485643" y="257777"/>
                  </a:lnTo>
                  <a:lnTo>
                    <a:pt x="1485902" y="264614"/>
                  </a:lnTo>
                  <a:lnTo>
                    <a:pt x="1485902" y="271462"/>
                  </a:lnTo>
                  <a:lnTo>
                    <a:pt x="1484894" y="294213"/>
                  </a:lnTo>
                  <a:lnTo>
                    <a:pt x="1484817" y="295930"/>
                  </a:lnTo>
                  <a:lnTo>
                    <a:pt x="1481563" y="320004"/>
                  </a:lnTo>
                  <a:lnTo>
                    <a:pt x="1476139" y="343683"/>
                  </a:lnTo>
                  <a:lnTo>
                    <a:pt x="1468545" y="366969"/>
                  </a:lnTo>
                  <a:close/>
                </a:path>
                <a:path w="1485900" h="542925">
                  <a:moveTo>
                    <a:pt x="1340158" y="512049"/>
                  </a:moveTo>
                  <a:lnTo>
                    <a:pt x="1331333" y="495166"/>
                  </a:lnTo>
                  <a:lnTo>
                    <a:pt x="1355258" y="480982"/>
                  </a:lnTo>
                  <a:lnTo>
                    <a:pt x="1377213" y="464464"/>
                  </a:lnTo>
                  <a:lnTo>
                    <a:pt x="1397199" y="445611"/>
                  </a:lnTo>
                  <a:lnTo>
                    <a:pt x="1415216" y="424424"/>
                  </a:lnTo>
                  <a:lnTo>
                    <a:pt x="1430372" y="435968"/>
                  </a:lnTo>
                  <a:lnTo>
                    <a:pt x="1410995" y="458754"/>
                  </a:lnTo>
                  <a:lnTo>
                    <a:pt x="1389500" y="479030"/>
                  </a:lnTo>
                  <a:lnTo>
                    <a:pt x="1365888" y="496795"/>
                  </a:lnTo>
                  <a:lnTo>
                    <a:pt x="1340158" y="512049"/>
                  </a:lnTo>
                  <a:close/>
                </a:path>
                <a:path w="1485900" h="542925">
                  <a:moveTo>
                    <a:pt x="1214500" y="542924"/>
                  </a:moveTo>
                  <a:lnTo>
                    <a:pt x="1150055" y="542924"/>
                  </a:lnTo>
                  <a:lnTo>
                    <a:pt x="1150055" y="523874"/>
                  </a:lnTo>
                  <a:lnTo>
                    <a:pt x="1214493" y="523874"/>
                  </a:lnTo>
                  <a:lnTo>
                    <a:pt x="1226522" y="523585"/>
                  </a:lnTo>
                  <a:lnTo>
                    <a:pt x="1238496" y="522725"/>
                  </a:lnTo>
                  <a:lnTo>
                    <a:pt x="1250415" y="521295"/>
                  </a:lnTo>
                  <a:lnTo>
                    <a:pt x="1262279" y="519294"/>
                  </a:lnTo>
                  <a:lnTo>
                    <a:pt x="1265892" y="537998"/>
                  </a:lnTo>
                  <a:lnTo>
                    <a:pt x="1253132" y="540150"/>
                  </a:lnTo>
                  <a:lnTo>
                    <a:pt x="1240314" y="541688"/>
                  </a:lnTo>
                  <a:lnTo>
                    <a:pt x="1227436" y="542613"/>
                  </a:lnTo>
                  <a:lnTo>
                    <a:pt x="1214500" y="542924"/>
                  </a:lnTo>
                  <a:close/>
                </a:path>
                <a:path w="1485900" h="542925">
                  <a:moveTo>
                    <a:pt x="1073846" y="542924"/>
                  </a:moveTo>
                  <a:lnTo>
                    <a:pt x="959532" y="542924"/>
                  </a:lnTo>
                  <a:lnTo>
                    <a:pt x="959532" y="523874"/>
                  </a:lnTo>
                  <a:lnTo>
                    <a:pt x="1073846" y="523874"/>
                  </a:lnTo>
                  <a:lnTo>
                    <a:pt x="1073846" y="542924"/>
                  </a:lnTo>
                  <a:close/>
                </a:path>
                <a:path w="1485900" h="542925">
                  <a:moveTo>
                    <a:pt x="883322" y="542924"/>
                  </a:moveTo>
                  <a:lnTo>
                    <a:pt x="769008" y="542924"/>
                  </a:lnTo>
                  <a:lnTo>
                    <a:pt x="769008" y="523874"/>
                  </a:lnTo>
                  <a:lnTo>
                    <a:pt x="883322" y="523874"/>
                  </a:lnTo>
                  <a:lnTo>
                    <a:pt x="883322" y="542924"/>
                  </a:lnTo>
                  <a:close/>
                </a:path>
                <a:path w="1485900" h="542925">
                  <a:moveTo>
                    <a:pt x="692799" y="542924"/>
                  </a:moveTo>
                  <a:lnTo>
                    <a:pt x="578484" y="542924"/>
                  </a:lnTo>
                  <a:lnTo>
                    <a:pt x="578484" y="523874"/>
                  </a:lnTo>
                  <a:lnTo>
                    <a:pt x="692799" y="523874"/>
                  </a:lnTo>
                  <a:lnTo>
                    <a:pt x="692799" y="542924"/>
                  </a:lnTo>
                  <a:close/>
                </a:path>
                <a:path w="1485900" h="542925">
                  <a:moveTo>
                    <a:pt x="502275" y="542924"/>
                  </a:moveTo>
                  <a:lnTo>
                    <a:pt x="387961" y="542924"/>
                  </a:lnTo>
                  <a:lnTo>
                    <a:pt x="387961" y="523874"/>
                  </a:lnTo>
                  <a:lnTo>
                    <a:pt x="502275" y="523874"/>
                  </a:lnTo>
                  <a:lnTo>
                    <a:pt x="502275" y="542924"/>
                  </a:lnTo>
                  <a:close/>
                </a:path>
                <a:path w="1485900" h="542925">
                  <a:moveTo>
                    <a:pt x="311752" y="542924"/>
                  </a:moveTo>
                  <a:lnTo>
                    <a:pt x="271405" y="542924"/>
                  </a:lnTo>
                  <a:lnTo>
                    <a:pt x="252261" y="542250"/>
                  </a:lnTo>
                  <a:lnTo>
                    <a:pt x="233308" y="540239"/>
                  </a:lnTo>
                  <a:lnTo>
                    <a:pt x="214544" y="536892"/>
                  </a:lnTo>
                  <a:lnTo>
                    <a:pt x="195971" y="532210"/>
                  </a:lnTo>
                  <a:lnTo>
                    <a:pt x="201271" y="513912"/>
                  </a:lnTo>
                  <a:lnTo>
                    <a:pt x="218541" y="518266"/>
                  </a:lnTo>
                  <a:lnTo>
                    <a:pt x="235986" y="521377"/>
                  </a:lnTo>
                  <a:lnTo>
                    <a:pt x="253608" y="523247"/>
                  </a:lnTo>
                  <a:lnTo>
                    <a:pt x="271405" y="523874"/>
                  </a:lnTo>
                  <a:lnTo>
                    <a:pt x="311752" y="523874"/>
                  </a:lnTo>
                  <a:lnTo>
                    <a:pt x="311752" y="542924"/>
                  </a:lnTo>
                  <a:close/>
                </a:path>
                <a:path w="1485900" h="542925">
                  <a:moveTo>
                    <a:pt x="123975" y="499354"/>
                  </a:moveTo>
                  <a:lnTo>
                    <a:pt x="99810" y="481812"/>
                  </a:lnTo>
                  <a:lnTo>
                    <a:pt x="77978" y="461974"/>
                  </a:lnTo>
                  <a:lnTo>
                    <a:pt x="58478" y="439838"/>
                  </a:lnTo>
                  <a:lnTo>
                    <a:pt x="41311" y="415407"/>
                  </a:lnTo>
                  <a:lnTo>
                    <a:pt x="57464" y="405305"/>
                  </a:lnTo>
                  <a:lnTo>
                    <a:pt x="73427" y="428023"/>
                  </a:lnTo>
                  <a:lnTo>
                    <a:pt x="91558" y="448604"/>
                  </a:lnTo>
                  <a:lnTo>
                    <a:pt x="111858" y="467051"/>
                  </a:lnTo>
                  <a:lnTo>
                    <a:pt x="134328" y="483362"/>
                  </a:lnTo>
                  <a:lnTo>
                    <a:pt x="123975" y="499354"/>
                  </a:lnTo>
                  <a:close/>
                </a:path>
                <a:path w="1485900" h="542925">
                  <a:moveTo>
                    <a:pt x="9588" y="342971"/>
                  </a:moveTo>
                  <a:lnTo>
                    <a:pt x="5393" y="325334"/>
                  </a:lnTo>
                  <a:lnTo>
                    <a:pt x="2397" y="307538"/>
                  </a:lnTo>
                  <a:lnTo>
                    <a:pt x="599" y="289580"/>
                  </a:lnTo>
                  <a:lnTo>
                    <a:pt x="0" y="271462"/>
                  </a:lnTo>
                  <a:lnTo>
                    <a:pt x="224" y="260803"/>
                  </a:lnTo>
                  <a:lnTo>
                    <a:pt x="3859" y="225854"/>
                  </a:lnTo>
                  <a:lnTo>
                    <a:pt x="22640" y="229055"/>
                  </a:lnTo>
                  <a:lnTo>
                    <a:pt x="21070" y="239600"/>
                  </a:lnTo>
                  <a:lnTo>
                    <a:pt x="19949" y="250182"/>
                  </a:lnTo>
                  <a:lnTo>
                    <a:pt x="19327" y="259999"/>
                  </a:lnTo>
                  <a:lnTo>
                    <a:pt x="19276" y="260803"/>
                  </a:lnTo>
                  <a:lnTo>
                    <a:pt x="19052" y="271462"/>
                  </a:lnTo>
                  <a:lnTo>
                    <a:pt x="19609" y="288309"/>
                  </a:lnTo>
                  <a:lnTo>
                    <a:pt x="21281" y="305006"/>
                  </a:lnTo>
                  <a:lnTo>
                    <a:pt x="24067" y="321554"/>
                  </a:lnTo>
                  <a:lnTo>
                    <a:pt x="27968" y="337952"/>
                  </a:lnTo>
                  <a:lnTo>
                    <a:pt x="9588" y="342971"/>
                  </a:lnTo>
                  <a:close/>
                </a:path>
                <a:path w="1485900" h="542925">
                  <a:moveTo>
                    <a:pt x="45272" y="159447"/>
                  </a:moveTo>
                  <a:lnTo>
                    <a:pt x="28198" y="150993"/>
                  </a:lnTo>
                  <a:lnTo>
                    <a:pt x="42890" y="124940"/>
                  </a:lnTo>
                  <a:lnTo>
                    <a:pt x="60139" y="100949"/>
                  </a:lnTo>
                  <a:lnTo>
                    <a:pt x="79945" y="79021"/>
                  </a:lnTo>
                  <a:lnTo>
                    <a:pt x="102306" y="59156"/>
                  </a:lnTo>
                  <a:lnTo>
                    <a:pt x="114179" y="74054"/>
                  </a:lnTo>
                  <a:lnTo>
                    <a:pt x="93387" y="92526"/>
                  </a:lnTo>
                  <a:lnTo>
                    <a:pt x="74971" y="112915"/>
                  </a:lnTo>
                  <a:lnTo>
                    <a:pt x="58933" y="135222"/>
                  </a:lnTo>
                  <a:lnTo>
                    <a:pt x="45272" y="159447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135145" y="2555239"/>
            <a:ext cx="106807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{"answer"....}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34024" y="4514850"/>
            <a:ext cx="1133475" cy="1133475"/>
          </a:xfrm>
          <a:custGeom>
            <a:avLst/>
            <a:gdLst/>
            <a:ahLst/>
            <a:cxnLst/>
            <a:rect l="l" t="t" r="r" b="b"/>
            <a:pathLst>
              <a:path w="1133475" h="1133475">
                <a:moveTo>
                  <a:pt x="566737" y="1133474"/>
                </a:moveTo>
                <a:lnTo>
                  <a:pt x="525049" y="1131939"/>
                </a:lnTo>
                <a:lnTo>
                  <a:pt x="483579" y="1127341"/>
                </a:lnTo>
                <a:lnTo>
                  <a:pt x="442560" y="1119703"/>
                </a:lnTo>
                <a:lnTo>
                  <a:pt x="402222" y="1109071"/>
                </a:lnTo>
                <a:lnTo>
                  <a:pt x="362775" y="1095500"/>
                </a:lnTo>
                <a:lnTo>
                  <a:pt x="324425" y="1079062"/>
                </a:lnTo>
                <a:lnTo>
                  <a:pt x="287389" y="1059846"/>
                </a:lnTo>
                <a:lnTo>
                  <a:pt x="251874" y="1037962"/>
                </a:lnTo>
                <a:lnTo>
                  <a:pt x="218065" y="1013525"/>
                </a:lnTo>
                <a:lnTo>
                  <a:pt x="186139" y="986662"/>
                </a:lnTo>
                <a:lnTo>
                  <a:pt x="156276" y="957522"/>
                </a:lnTo>
                <a:lnTo>
                  <a:pt x="128643" y="926271"/>
                </a:lnTo>
                <a:lnTo>
                  <a:pt x="103383" y="893072"/>
                </a:lnTo>
                <a:lnTo>
                  <a:pt x="80630" y="858098"/>
                </a:lnTo>
                <a:lnTo>
                  <a:pt x="60511" y="821545"/>
                </a:lnTo>
                <a:lnTo>
                  <a:pt x="43140" y="783618"/>
                </a:lnTo>
                <a:lnTo>
                  <a:pt x="28605" y="744516"/>
                </a:lnTo>
                <a:lnTo>
                  <a:pt x="16984" y="704443"/>
                </a:lnTo>
                <a:lnTo>
                  <a:pt x="8342" y="663623"/>
                </a:lnTo>
                <a:lnTo>
                  <a:pt x="2728" y="622287"/>
                </a:lnTo>
                <a:lnTo>
                  <a:pt x="170" y="580650"/>
                </a:lnTo>
                <a:lnTo>
                  <a:pt x="0" y="566737"/>
                </a:lnTo>
                <a:lnTo>
                  <a:pt x="170" y="552824"/>
                </a:lnTo>
                <a:lnTo>
                  <a:pt x="2728" y="511187"/>
                </a:lnTo>
                <a:lnTo>
                  <a:pt x="8342" y="469850"/>
                </a:lnTo>
                <a:lnTo>
                  <a:pt x="16984" y="429031"/>
                </a:lnTo>
                <a:lnTo>
                  <a:pt x="28605" y="388958"/>
                </a:lnTo>
                <a:lnTo>
                  <a:pt x="43140" y="349856"/>
                </a:lnTo>
                <a:lnTo>
                  <a:pt x="60511" y="311929"/>
                </a:lnTo>
                <a:lnTo>
                  <a:pt x="80630" y="275375"/>
                </a:lnTo>
                <a:lnTo>
                  <a:pt x="103383" y="240401"/>
                </a:lnTo>
                <a:lnTo>
                  <a:pt x="128643" y="207202"/>
                </a:lnTo>
                <a:lnTo>
                  <a:pt x="156276" y="175951"/>
                </a:lnTo>
                <a:lnTo>
                  <a:pt x="186139" y="146812"/>
                </a:lnTo>
                <a:lnTo>
                  <a:pt x="218065" y="119949"/>
                </a:lnTo>
                <a:lnTo>
                  <a:pt x="251874" y="95512"/>
                </a:lnTo>
                <a:lnTo>
                  <a:pt x="287389" y="73628"/>
                </a:lnTo>
                <a:lnTo>
                  <a:pt x="324425" y="54412"/>
                </a:lnTo>
                <a:lnTo>
                  <a:pt x="362775" y="37973"/>
                </a:lnTo>
                <a:lnTo>
                  <a:pt x="402222" y="24403"/>
                </a:lnTo>
                <a:lnTo>
                  <a:pt x="442560" y="13771"/>
                </a:lnTo>
                <a:lnTo>
                  <a:pt x="483579" y="6133"/>
                </a:lnTo>
                <a:lnTo>
                  <a:pt x="525049" y="1535"/>
                </a:lnTo>
                <a:lnTo>
                  <a:pt x="566737" y="0"/>
                </a:lnTo>
                <a:lnTo>
                  <a:pt x="580650" y="170"/>
                </a:lnTo>
                <a:lnTo>
                  <a:pt x="622287" y="2728"/>
                </a:lnTo>
                <a:lnTo>
                  <a:pt x="663623" y="8342"/>
                </a:lnTo>
                <a:lnTo>
                  <a:pt x="704443" y="16984"/>
                </a:lnTo>
                <a:lnTo>
                  <a:pt x="744516" y="28605"/>
                </a:lnTo>
                <a:lnTo>
                  <a:pt x="783618" y="43140"/>
                </a:lnTo>
                <a:lnTo>
                  <a:pt x="821545" y="60511"/>
                </a:lnTo>
                <a:lnTo>
                  <a:pt x="858098" y="80630"/>
                </a:lnTo>
                <a:lnTo>
                  <a:pt x="893072" y="103383"/>
                </a:lnTo>
                <a:lnTo>
                  <a:pt x="926271" y="128643"/>
                </a:lnTo>
                <a:lnTo>
                  <a:pt x="957522" y="156276"/>
                </a:lnTo>
                <a:lnTo>
                  <a:pt x="986662" y="186139"/>
                </a:lnTo>
                <a:lnTo>
                  <a:pt x="1013525" y="218065"/>
                </a:lnTo>
                <a:lnTo>
                  <a:pt x="1037962" y="251874"/>
                </a:lnTo>
                <a:lnTo>
                  <a:pt x="1059846" y="287389"/>
                </a:lnTo>
                <a:lnTo>
                  <a:pt x="1079062" y="324425"/>
                </a:lnTo>
                <a:lnTo>
                  <a:pt x="1095500" y="362775"/>
                </a:lnTo>
                <a:lnTo>
                  <a:pt x="1109071" y="402222"/>
                </a:lnTo>
                <a:lnTo>
                  <a:pt x="1119703" y="442560"/>
                </a:lnTo>
                <a:lnTo>
                  <a:pt x="1127341" y="483579"/>
                </a:lnTo>
                <a:lnTo>
                  <a:pt x="1131939" y="525049"/>
                </a:lnTo>
                <a:lnTo>
                  <a:pt x="1133474" y="566737"/>
                </a:lnTo>
                <a:lnTo>
                  <a:pt x="1133304" y="580650"/>
                </a:lnTo>
                <a:lnTo>
                  <a:pt x="1130745" y="622287"/>
                </a:lnTo>
                <a:lnTo>
                  <a:pt x="1125131" y="663623"/>
                </a:lnTo>
                <a:lnTo>
                  <a:pt x="1116490" y="704443"/>
                </a:lnTo>
                <a:lnTo>
                  <a:pt x="1104869" y="744516"/>
                </a:lnTo>
                <a:lnTo>
                  <a:pt x="1090334" y="783618"/>
                </a:lnTo>
                <a:lnTo>
                  <a:pt x="1072962" y="821545"/>
                </a:lnTo>
                <a:lnTo>
                  <a:pt x="1052844" y="858098"/>
                </a:lnTo>
                <a:lnTo>
                  <a:pt x="1030090" y="893072"/>
                </a:lnTo>
                <a:lnTo>
                  <a:pt x="1004831" y="926271"/>
                </a:lnTo>
                <a:lnTo>
                  <a:pt x="977198" y="957522"/>
                </a:lnTo>
                <a:lnTo>
                  <a:pt x="947335" y="986662"/>
                </a:lnTo>
                <a:lnTo>
                  <a:pt x="915408" y="1013525"/>
                </a:lnTo>
                <a:lnTo>
                  <a:pt x="881599" y="1037962"/>
                </a:lnTo>
                <a:lnTo>
                  <a:pt x="846084" y="1059846"/>
                </a:lnTo>
                <a:lnTo>
                  <a:pt x="809048" y="1079062"/>
                </a:lnTo>
                <a:lnTo>
                  <a:pt x="770699" y="1095500"/>
                </a:lnTo>
                <a:lnTo>
                  <a:pt x="731252" y="1109071"/>
                </a:lnTo>
                <a:lnTo>
                  <a:pt x="690914" y="1119703"/>
                </a:lnTo>
                <a:lnTo>
                  <a:pt x="649895" y="1127341"/>
                </a:lnTo>
                <a:lnTo>
                  <a:pt x="608425" y="1131939"/>
                </a:lnTo>
                <a:lnTo>
                  <a:pt x="566737" y="113347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731172" y="4936489"/>
            <a:ext cx="74485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40" dirty="0">
                <a:solidFill>
                  <a:srgbClr val="FFFFFF"/>
                </a:solidFill>
                <a:latin typeface="Tahoma"/>
                <a:cs typeface="Tahoma"/>
              </a:rPr>
              <a:t>Memory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66920" y="3857625"/>
            <a:ext cx="2209165" cy="542925"/>
            <a:chOff x="1466920" y="3857625"/>
            <a:chExt cx="2209165" cy="542925"/>
          </a:xfrm>
        </p:grpSpPr>
        <p:sp>
          <p:nvSpPr>
            <p:cNvPr id="29" name="object 29"/>
            <p:cNvSpPr/>
            <p:nvPr/>
          </p:nvSpPr>
          <p:spPr>
            <a:xfrm>
              <a:off x="1476453" y="3867150"/>
              <a:ext cx="2190750" cy="523875"/>
            </a:xfrm>
            <a:custGeom>
              <a:avLst/>
              <a:gdLst/>
              <a:ahLst/>
              <a:cxnLst/>
              <a:rect l="l" t="t" r="r" b="b"/>
              <a:pathLst>
                <a:path w="2190750" h="523875">
                  <a:moveTo>
                    <a:pt x="1935231" y="523794"/>
                  </a:moveTo>
                  <a:lnTo>
                    <a:pt x="255360" y="523794"/>
                  </a:lnTo>
                  <a:lnTo>
                    <a:pt x="217017" y="520005"/>
                  </a:lnTo>
                  <a:lnTo>
                    <a:pt x="179638" y="510631"/>
                  </a:lnTo>
                  <a:lnTo>
                    <a:pt x="144045" y="495878"/>
                  </a:lnTo>
                  <a:lnTo>
                    <a:pt x="110995" y="476060"/>
                  </a:lnTo>
                  <a:lnTo>
                    <a:pt x="81216" y="451614"/>
                  </a:lnTo>
                  <a:lnTo>
                    <a:pt x="55341" y="423058"/>
                  </a:lnTo>
                  <a:lnTo>
                    <a:pt x="33939" y="391022"/>
                  </a:lnTo>
                  <a:lnTo>
                    <a:pt x="17465" y="356186"/>
                  </a:lnTo>
                  <a:lnTo>
                    <a:pt x="6283" y="319317"/>
                  </a:lnTo>
                  <a:lnTo>
                    <a:pt x="630" y="281200"/>
                  </a:lnTo>
                  <a:lnTo>
                    <a:pt x="0" y="255508"/>
                  </a:lnTo>
                  <a:lnTo>
                    <a:pt x="630" y="242674"/>
                  </a:lnTo>
                  <a:lnTo>
                    <a:pt x="6283" y="204557"/>
                  </a:lnTo>
                  <a:lnTo>
                    <a:pt x="17465" y="167689"/>
                  </a:lnTo>
                  <a:lnTo>
                    <a:pt x="33939" y="132853"/>
                  </a:lnTo>
                  <a:lnTo>
                    <a:pt x="55341" y="100816"/>
                  </a:lnTo>
                  <a:lnTo>
                    <a:pt x="81216" y="72260"/>
                  </a:lnTo>
                  <a:lnTo>
                    <a:pt x="110995" y="47814"/>
                  </a:lnTo>
                  <a:lnTo>
                    <a:pt x="144045" y="27996"/>
                  </a:lnTo>
                  <a:lnTo>
                    <a:pt x="179638" y="13243"/>
                  </a:lnTo>
                  <a:lnTo>
                    <a:pt x="217017" y="3869"/>
                  </a:lnTo>
                  <a:lnTo>
                    <a:pt x="255360" y="81"/>
                  </a:lnTo>
                  <a:lnTo>
                    <a:pt x="261789" y="0"/>
                  </a:lnTo>
                  <a:lnTo>
                    <a:pt x="1935231" y="81"/>
                  </a:lnTo>
                  <a:lnTo>
                    <a:pt x="1973574" y="3869"/>
                  </a:lnTo>
                  <a:lnTo>
                    <a:pt x="2010954" y="13243"/>
                  </a:lnTo>
                  <a:lnTo>
                    <a:pt x="2046546" y="27996"/>
                  </a:lnTo>
                  <a:lnTo>
                    <a:pt x="2079596" y="47814"/>
                  </a:lnTo>
                  <a:lnTo>
                    <a:pt x="2109375" y="72260"/>
                  </a:lnTo>
                  <a:lnTo>
                    <a:pt x="2135250" y="100816"/>
                  </a:lnTo>
                  <a:lnTo>
                    <a:pt x="2156652" y="132853"/>
                  </a:lnTo>
                  <a:lnTo>
                    <a:pt x="2173126" y="167689"/>
                  </a:lnTo>
                  <a:lnTo>
                    <a:pt x="2184308" y="204557"/>
                  </a:lnTo>
                  <a:lnTo>
                    <a:pt x="2189961" y="242674"/>
                  </a:lnTo>
                  <a:lnTo>
                    <a:pt x="2190592" y="255508"/>
                  </a:lnTo>
                  <a:lnTo>
                    <a:pt x="2190592" y="268366"/>
                  </a:lnTo>
                  <a:lnTo>
                    <a:pt x="2186816" y="306707"/>
                  </a:lnTo>
                  <a:lnTo>
                    <a:pt x="2177454" y="344087"/>
                  </a:lnTo>
                  <a:lnTo>
                    <a:pt x="2162712" y="379682"/>
                  </a:lnTo>
                  <a:lnTo>
                    <a:pt x="2142904" y="412736"/>
                  </a:lnTo>
                  <a:lnTo>
                    <a:pt x="2118466" y="442521"/>
                  </a:lnTo>
                  <a:lnTo>
                    <a:pt x="2089917" y="468404"/>
                  </a:lnTo>
                  <a:lnTo>
                    <a:pt x="2057885" y="489815"/>
                  </a:lnTo>
                  <a:lnTo>
                    <a:pt x="2023052" y="506299"/>
                  </a:lnTo>
                  <a:lnTo>
                    <a:pt x="1986185" y="517493"/>
                  </a:lnTo>
                  <a:lnTo>
                    <a:pt x="1948066" y="523159"/>
                  </a:lnTo>
                  <a:lnTo>
                    <a:pt x="1935231" y="523794"/>
                  </a:lnTo>
                  <a:close/>
                </a:path>
              </a:pathLst>
            </a:custGeom>
            <a:solidFill>
              <a:srgbClr val="2573E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66920" y="3857625"/>
              <a:ext cx="2209165" cy="542925"/>
            </a:xfrm>
            <a:custGeom>
              <a:avLst/>
              <a:gdLst/>
              <a:ahLst/>
              <a:cxnLst/>
              <a:rect l="l" t="t" r="r" b="b"/>
              <a:pathLst>
                <a:path w="2209165" h="542925">
                  <a:moveTo>
                    <a:pt x="249027" y="20044"/>
                  </a:moveTo>
                  <a:lnTo>
                    <a:pt x="247337" y="1069"/>
                  </a:lnTo>
                  <a:lnTo>
                    <a:pt x="255316" y="359"/>
                  </a:lnTo>
                  <a:lnTo>
                    <a:pt x="263372" y="0"/>
                  </a:lnTo>
                  <a:lnTo>
                    <a:pt x="271320" y="0"/>
                  </a:lnTo>
                  <a:lnTo>
                    <a:pt x="271326" y="19050"/>
                  </a:lnTo>
                  <a:lnTo>
                    <a:pt x="263936" y="19050"/>
                  </a:lnTo>
                  <a:lnTo>
                    <a:pt x="256445" y="19384"/>
                  </a:lnTo>
                  <a:lnTo>
                    <a:pt x="249027" y="20044"/>
                  </a:lnTo>
                  <a:close/>
                </a:path>
                <a:path w="2209165" h="542925">
                  <a:moveTo>
                    <a:pt x="385632" y="19050"/>
                  </a:moveTo>
                  <a:lnTo>
                    <a:pt x="271323" y="19050"/>
                  </a:lnTo>
                  <a:lnTo>
                    <a:pt x="271323" y="0"/>
                  </a:lnTo>
                  <a:lnTo>
                    <a:pt x="385632" y="0"/>
                  </a:lnTo>
                  <a:lnTo>
                    <a:pt x="385632" y="19050"/>
                  </a:lnTo>
                  <a:close/>
                </a:path>
                <a:path w="2209165" h="542925">
                  <a:moveTo>
                    <a:pt x="576148" y="19050"/>
                  </a:moveTo>
                  <a:lnTo>
                    <a:pt x="461839" y="19050"/>
                  </a:lnTo>
                  <a:lnTo>
                    <a:pt x="461839" y="0"/>
                  </a:lnTo>
                  <a:lnTo>
                    <a:pt x="576148" y="0"/>
                  </a:lnTo>
                  <a:lnTo>
                    <a:pt x="576148" y="19050"/>
                  </a:lnTo>
                  <a:close/>
                </a:path>
                <a:path w="2209165" h="542925">
                  <a:moveTo>
                    <a:pt x="766664" y="19050"/>
                  </a:moveTo>
                  <a:lnTo>
                    <a:pt x="652354" y="19050"/>
                  </a:lnTo>
                  <a:lnTo>
                    <a:pt x="652354" y="0"/>
                  </a:lnTo>
                  <a:lnTo>
                    <a:pt x="766664" y="0"/>
                  </a:lnTo>
                  <a:lnTo>
                    <a:pt x="766664" y="19050"/>
                  </a:lnTo>
                  <a:close/>
                </a:path>
                <a:path w="2209165" h="542925">
                  <a:moveTo>
                    <a:pt x="957179" y="19050"/>
                  </a:moveTo>
                  <a:lnTo>
                    <a:pt x="842870" y="19050"/>
                  </a:lnTo>
                  <a:lnTo>
                    <a:pt x="842870" y="0"/>
                  </a:lnTo>
                  <a:lnTo>
                    <a:pt x="957179" y="0"/>
                  </a:lnTo>
                  <a:lnTo>
                    <a:pt x="957179" y="19050"/>
                  </a:lnTo>
                  <a:close/>
                </a:path>
                <a:path w="2209165" h="542925">
                  <a:moveTo>
                    <a:pt x="1147695" y="19050"/>
                  </a:moveTo>
                  <a:lnTo>
                    <a:pt x="1033386" y="19050"/>
                  </a:lnTo>
                  <a:lnTo>
                    <a:pt x="1033386" y="0"/>
                  </a:lnTo>
                  <a:lnTo>
                    <a:pt x="1147695" y="0"/>
                  </a:lnTo>
                  <a:lnTo>
                    <a:pt x="1147695" y="19050"/>
                  </a:lnTo>
                  <a:close/>
                </a:path>
                <a:path w="2209165" h="542925">
                  <a:moveTo>
                    <a:pt x="1338211" y="19050"/>
                  </a:moveTo>
                  <a:lnTo>
                    <a:pt x="1223902" y="19050"/>
                  </a:lnTo>
                  <a:lnTo>
                    <a:pt x="1223902" y="0"/>
                  </a:lnTo>
                  <a:lnTo>
                    <a:pt x="1338211" y="0"/>
                  </a:lnTo>
                  <a:lnTo>
                    <a:pt x="1338211" y="19050"/>
                  </a:lnTo>
                  <a:close/>
                </a:path>
                <a:path w="2209165" h="542925">
                  <a:moveTo>
                    <a:pt x="1528727" y="19050"/>
                  </a:moveTo>
                  <a:lnTo>
                    <a:pt x="1414417" y="19050"/>
                  </a:lnTo>
                  <a:lnTo>
                    <a:pt x="1414417" y="0"/>
                  </a:lnTo>
                  <a:lnTo>
                    <a:pt x="1528727" y="0"/>
                  </a:lnTo>
                  <a:lnTo>
                    <a:pt x="1528727" y="19050"/>
                  </a:lnTo>
                  <a:close/>
                </a:path>
                <a:path w="2209165" h="542925">
                  <a:moveTo>
                    <a:pt x="1719242" y="19050"/>
                  </a:moveTo>
                  <a:lnTo>
                    <a:pt x="1604933" y="19050"/>
                  </a:lnTo>
                  <a:lnTo>
                    <a:pt x="1604933" y="0"/>
                  </a:lnTo>
                  <a:lnTo>
                    <a:pt x="1719242" y="0"/>
                  </a:lnTo>
                  <a:lnTo>
                    <a:pt x="1719242" y="19050"/>
                  </a:lnTo>
                  <a:close/>
                </a:path>
                <a:path w="2209165" h="542925">
                  <a:moveTo>
                    <a:pt x="1909758" y="19050"/>
                  </a:moveTo>
                  <a:lnTo>
                    <a:pt x="1795449" y="19050"/>
                  </a:lnTo>
                  <a:lnTo>
                    <a:pt x="1795449" y="0"/>
                  </a:lnTo>
                  <a:lnTo>
                    <a:pt x="1909758" y="0"/>
                  </a:lnTo>
                  <a:lnTo>
                    <a:pt x="1909758" y="19050"/>
                  </a:lnTo>
                  <a:close/>
                </a:path>
                <a:path w="2209165" h="542925">
                  <a:moveTo>
                    <a:pt x="2084772" y="65925"/>
                  </a:moveTo>
                  <a:lnTo>
                    <a:pt x="2061364" y="51060"/>
                  </a:lnTo>
                  <a:lnTo>
                    <a:pt x="2036771" y="38990"/>
                  </a:lnTo>
                  <a:lnTo>
                    <a:pt x="2010993" y="29716"/>
                  </a:lnTo>
                  <a:lnTo>
                    <a:pt x="1984031" y="23236"/>
                  </a:lnTo>
                  <a:lnTo>
                    <a:pt x="1987487" y="4502"/>
                  </a:lnTo>
                  <a:lnTo>
                    <a:pt x="2016484" y="11471"/>
                  </a:lnTo>
                  <a:lnTo>
                    <a:pt x="2044208" y="21445"/>
                  </a:lnTo>
                  <a:lnTo>
                    <a:pt x="2070656" y="34426"/>
                  </a:lnTo>
                  <a:lnTo>
                    <a:pt x="2095831" y="50413"/>
                  </a:lnTo>
                  <a:lnTo>
                    <a:pt x="2084772" y="65925"/>
                  </a:lnTo>
                  <a:close/>
                </a:path>
                <a:path w="2209165" h="542925">
                  <a:moveTo>
                    <a:pt x="2184485" y="215895"/>
                  </a:moveTo>
                  <a:lnTo>
                    <a:pt x="2176929" y="189168"/>
                  </a:lnTo>
                  <a:lnTo>
                    <a:pt x="2166617" y="163741"/>
                  </a:lnTo>
                  <a:lnTo>
                    <a:pt x="2153551" y="139614"/>
                  </a:lnTo>
                  <a:lnTo>
                    <a:pt x="2137729" y="116786"/>
                  </a:lnTo>
                  <a:lnTo>
                    <a:pt x="2152784" y="105112"/>
                  </a:lnTo>
                  <a:lnTo>
                    <a:pt x="2169800" y="129663"/>
                  </a:lnTo>
                  <a:lnTo>
                    <a:pt x="2183853" y="155612"/>
                  </a:lnTo>
                  <a:lnTo>
                    <a:pt x="2194943" y="182958"/>
                  </a:lnTo>
                  <a:lnTo>
                    <a:pt x="2203069" y="211701"/>
                  </a:lnTo>
                  <a:lnTo>
                    <a:pt x="2184485" y="215895"/>
                  </a:lnTo>
                  <a:close/>
                </a:path>
                <a:path w="2209165" h="542925">
                  <a:moveTo>
                    <a:pt x="2175857" y="402769"/>
                  </a:moveTo>
                  <a:lnTo>
                    <a:pt x="2159183" y="393554"/>
                  </a:lnTo>
                  <a:lnTo>
                    <a:pt x="2171301" y="368553"/>
                  </a:lnTo>
                  <a:lnTo>
                    <a:pt x="2180495" y="342692"/>
                  </a:lnTo>
                  <a:lnTo>
                    <a:pt x="2186764" y="315971"/>
                  </a:lnTo>
                  <a:lnTo>
                    <a:pt x="2190110" y="288390"/>
                  </a:lnTo>
                  <a:lnTo>
                    <a:pt x="2209118" y="289668"/>
                  </a:lnTo>
                  <a:lnTo>
                    <a:pt x="2205521" y="319330"/>
                  </a:lnTo>
                  <a:lnTo>
                    <a:pt x="2198778" y="348068"/>
                  </a:lnTo>
                  <a:lnTo>
                    <a:pt x="2188890" y="375881"/>
                  </a:lnTo>
                  <a:lnTo>
                    <a:pt x="2175857" y="402769"/>
                  </a:lnTo>
                  <a:close/>
                </a:path>
                <a:path w="2209165" h="542925">
                  <a:moveTo>
                    <a:pt x="2027729" y="527755"/>
                  </a:moveTo>
                  <a:lnTo>
                    <a:pt x="2021449" y="509769"/>
                  </a:lnTo>
                  <a:lnTo>
                    <a:pt x="2047159" y="499218"/>
                  </a:lnTo>
                  <a:lnTo>
                    <a:pt x="2071262" y="486075"/>
                  </a:lnTo>
                  <a:lnTo>
                    <a:pt x="2093759" y="470340"/>
                  </a:lnTo>
                  <a:lnTo>
                    <a:pt x="2114650" y="452013"/>
                  </a:lnTo>
                  <a:lnTo>
                    <a:pt x="2127964" y="465639"/>
                  </a:lnTo>
                  <a:lnTo>
                    <a:pt x="2105496" y="485349"/>
                  </a:lnTo>
                  <a:lnTo>
                    <a:pt x="2081302" y="502272"/>
                  </a:lnTo>
                  <a:lnTo>
                    <a:pt x="2055379" y="516407"/>
                  </a:lnTo>
                  <a:lnTo>
                    <a:pt x="2027729" y="527755"/>
                  </a:lnTo>
                  <a:close/>
                </a:path>
                <a:path w="2209165" h="542925">
                  <a:moveTo>
                    <a:pt x="1946274" y="542835"/>
                  </a:moveTo>
                  <a:lnTo>
                    <a:pt x="1835793" y="542835"/>
                  </a:lnTo>
                  <a:lnTo>
                    <a:pt x="1835793" y="523791"/>
                  </a:lnTo>
                  <a:lnTo>
                    <a:pt x="1945711" y="523791"/>
                  </a:lnTo>
                  <a:lnTo>
                    <a:pt x="1949397" y="523628"/>
                  </a:lnTo>
                  <a:lnTo>
                    <a:pt x="1950238" y="542660"/>
                  </a:lnTo>
                  <a:lnTo>
                    <a:pt x="1946274" y="542835"/>
                  </a:lnTo>
                  <a:close/>
                </a:path>
                <a:path w="2209165" h="542925">
                  <a:moveTo>
                    <a:pt x="1759587" y="542925"/>
                  </a:moveTo>
                  <a:lnTo>
                    <a:pt x="1645278" y="542925"/>
                  </a:lnTo>
                  <a:lnTo>
                    <a:pt x="1645278" y="523875"/>
                  </a:lnTo>
                  <a:lnTo>
                    <a:pt x="1759587" y="523875"/>
                  </a:lnTo>
                  <a:lnTo>
                    <a:pt x="1759587" y="542925"/>
                  </a:lnTo>
                  <a:close/>
                </a:path>
                <a:path w="2209165" h="542925">
                  <a:moveTo>
                    <a:pt x="1569071" y="542925"/>
                  </a:moveTo>
                  <a:lnTo>
                    <a:pt x="1454762" y="542925"/>
                  </a:lnTo>
                  <a:lnTo>
                    <a:pt x="1454762" y="523875"/>
                  </a:lnTo>
                  <a:lnTo>
                    <a:pt x="1569071" y="523875"/>
                  </a:lnTo>
                  <a:lnTo>
                    <a:pt x="1569071" y="542925"/>
                  </a:lnTo>
                  <a:close/>
                </a:path>
                <a:path w="2209165" h="542925">
                  <a:moveTo>
                    <a:pt x="1378556" y="542925"/>
                  </a:moveTo>
                  <a:lnTo>
                    <a:pt x="1264246" y="542925"/>
                  </a:lnTo>
                  <a:lnTo>
                    <a:pt x="1264246" y="523875"/>
                  </a:lnTo>
                  <a:lnTo>
                    <a:pt x="1378556" y="523875"/>
                  </a:lnTo>
                  <a:lnTo>
                    <a:pt x="1378556" y="542925"/>
                  </a:lnTo>
                  <a:close/>
                </a:path>
                <a:path w="2209165" h="542925">
                  <a:moveTo>
                    <a:pt x="1188040" y="542925"/>
                  </a:moveTo>
                  <a:lnTo>
                    <a:pt x="1073731" y="542925"/>
                  </a:lnTo>
                  <a:lnTo>
                    <a:pt x="1073731" y="523875"/>
                  </a:lnTo>
                  <a:lnTo>
                    <a:pt x="1188040" y="523875"/>
                  </a:lnTo>
                  <a:lnTo>
                    <a:pt x="1188040" y="542925"/>
                  </a:lnTo>
                  <a:close/>
                </a:path>
                <a:path w="2209165" h="542925">
                  <a:moveTo>
                    <a:pt x="997524" y="542925"/>
                  </a:moveTo>
                  <a:lnTo>
                    <a:pt x="883215" y="542925"/>
                  </a:lnTo>
                  <a:lnTo>
                    <a:pt x="883215" y="523875"/>
                  </a:lnTo>
                  <a:lnTo>
                    <a:pt x="997524" y="523875"/>
                  </a:lnTo>
                  <a:lnTo>
                    <a:pt x="997524" y="542925"/>
                  </a:lnTo>
                  <a:close/>
                </a:path>
                <a:path w="2209165" h="542925">
                  <a:moveTo>
                    <a:pt x="807009" y="542925"/>
                  </a:moveTo>
                  <a:lnTo>
                    <a:pt x="692699" y="542925"/>
                  </a:lnTo>
                  <a:lnTo>
                    <a:pt x="692699" y="523875"/>
                  </a:lnTo>
                  <a:lnTo>
                    <a:pt x="807009" y="523875"/>
                  </a:lnTo>
                  <a:lnTo>
                    <a:pt x="807009" y="542925"/>
                  </a:lnTo>
                  <a:close/>
                </a:path>
                <a:path w="2209165" h="542925">
                  <a:moveTo>
                    <a:pt x="616493" y="542925"/>
                  </a:moveTo>
                  <a:lnTo>
                    <a:pt x="502183" y="542925"/>
                  </a:lnTo>
                  <a:lnTo>
                    <a:pt x="502183" y="523875"/>
                  </a:lnTo>
                  <a:lnTo>
                    <a:pt x="616493" y="523875"/>
                  </a:lnTo>
                  <a:lnTo>
                    <a:pt x="616493" y="542925"/>
                  </a:lnTo>
                  <a:close/>
                </a:path>
                <a:path w="2209165" h="542925">
                  <a:moveTo>
                    <a:pt x="425977" y="542925"/>
                  </a:moveTo>
                  <a:lnTo>
                    <a:pt x="311668" y="542925"/>
                  </a:lnTo>
                  <a:lnTo>
                    <a:pt x="311668" y="523875"/>
                  </a:lnTo>
                  <a:lnTo>
                    <a:pt x="425977" y="523875"/>
                  </a:lnTo>
                  <a:lnTo>
                    <a:pt x="425977" y="542925"/>
                  </a:lnTo>
                  <a:close/>
                </a:path>
                <a:path w="2209165" h="542925">
                  <a:moveTo>
                    <a:pt x="234521" y="540407"/>
                  </a:moveTo>
                  <a:lnTo>
                    <a:pt x="205152" y="534761"/>
                  </a:lnTo>
                  <a:lnTo>
                    <a:pt x="176925" y="526037"/>
                  </a:lnTo>
                  <a:lnTo>
                    <a:pt x="149841" y="514235"/>
                  </a:lnTo>
                  <a:lnTo>
                    <a:pt x="123899" y="499355"/>
                  </a:lnTo>
                  <a:lnTo>
                    <a:pt x="134251" y="483362"/>
                  </a:lnTo>
                  <a:lnTo>
                    <a:pt x="158372" y="497199"/>
                  </a:lnTo>
                  <a:lnTo>
                    <a:pt x="183556" y="508172"/>
                  </a:lnTo>
                  <a:lnTo>
                    <a:pt x="209802" y="516284"/>
                  </a:lnTo>
                  <a:lnTo>
                    <a:pt x="237110" y="521533"/>
                  </a:lnTo>
                  <a:lnTo>
                    <a:pt x="234521" y="540407"/>
                  </a:lnTo>
                  <a:close/>
                </a:path>
                <a:path w="2209165" h="542925">
                  <a:moveTo>
                    <a:pt x="64582" y="447302"/>
                  </a:moveTo>
                  <a:lnTo>
                    <a:pt x="46461" y="423518"/>
                  </a:lnTo>
                  <a:lnTo>
                    <a:pt x="31243" y="398201"/>
                  </a:lnTo>
                  <a:lnTo>
                    <a:pt x="18928" y="371352"/>
                  </a:lnTo>
                  <a:lnTo>
                    <a:pt x="9517" y="342971"/>
                  </a:lnTo>
                  <a:lnTo>
                    <a:pt x="27896" y="337953"/>
                  </a:lnTo>
                  <a:lnTo>
                    <a:pt x="36647" y="364342"/>
                  </a:lnTo>
                  <a:lnTo>
                    <a:pt x="48097" y="389307"/>
                  </a:lnTo>
                  <a:lnTo>
                    <a:pt x="62247" y="412847"/>
                  </a:lnTo>
                  <a:lnTo>
                    <a:pt x="79096" y="434963"/>
                  </a:lnTo>
                  <a:lnTo>
                    <a:pt x="64582" y="447302"/>
                  </a:lnTo>
                  <a:close/>
                </a:path>
                <a:path w="2209165" h="542925">
                  <a:moveTo>
                    <a:pt x="19046" y="265690"/>
                  </a:moveTo>
                  <a:lnTo>
                    <a:pt x="0" y="265255"/>
                  </a:lnTo>
                  <a:lnTo>
                    <a:pt x="2274" y="235518"/>
                  </a:lnTo>
                  <a:lnTo>
                    <a:pt x="7720" y="206563"/>
                  </a:lnTo>
                  <a:lnTo>
                    <a:pt x="16337" y="178387"/>
                  </a:lnTo>
                  <a:lnTo>
                    <a:pt x="28126" y="150993"/>
                  </a:lnTo>
                  <a:lnTo>
                    <a:pt x="45199" y="159447"/>
                  </a:lnTo>
                  <a:lnTo>
                    <a:pt x="34238" y="184919"/>
                  </a:lnTo>
                  <a:lnTo>
                    <a:pt x="26225" y="211117"/>
                  </a:lnTo>
                  <a:lnTo>
                    <a:pt x="21161" y="238041"/>
                  </a:lnTo>
                  <a:lnTo>
                    <a:pt x="19079" y="265255"/>
                  </a:lnTo>
                  <a:lnTo>
                    <a:pt x="19046" y="265690"/>
                  </a:lnTo>
                  <a:close/>
                </a:path>
                <a:path w="2209165" h="542925">
                  <a:moveTo>
                    <a:pt x="87037" y="99058"/>
                  </a:moveTo>
                  <a:lnTo>
                    <a:pt x="118022" y="47387"/>
                  </a:lnTo>
                  <a:lnTo>
                    <a:pt x="170313" y="19525"/>
                  </a:lnTo>
                  <a:lnTo>
                    <a:pt x="177408" y="37205"/>
                  </a:lnTo>
                  <a:lnTo>
                    <a:pt x="152238" y="48903"/>
                  </a:lnTo>
                  <a:lnTo>
                    <a:pt x="128786" y="63112"/>
                  </a:lnTo>
                  <a:lnTo>
                    <a:pt x="107052" y="79830"/>
                  </a:lnTo>
                  <a:lnTo>
                    <a:pt x="87037" y="99058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35720" y="3983989"/>
            <a:ext cx="187452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{"past_messages":[...]}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236886" y="1904984"/>
            <a:ext cx="11717655" cy="1600835"/>
            <a:chOff x="236886" y="1904984"/>
            <a:chExt cx="11717655" cy="1600835"/>
          </a:xfrm>
        </p:grpSpPr>
        <p:sp>
          <p:nvSpPr>
            <p:cNvPr id="34" name="object 34"/>
            <p:cNvSpPr/>
            <p:nvPr/>
          </p:nvSpPr>
          <p:spPr>
            <a:xfrm>
              <a:off x="11429999" y="2705099"/>
              <a:ext cx="418465" cy="0"/>
            </a:xfrm>
            <a:custGeom>
              <a:avLst/>
              <a:gdLst/>
              <a:ahLst/>
              <a:cxnLst/>
              <a:rect l="l" t="t" r="r" b="b"/>
              <a:pathLst>
                <a:path w="418465">
                  <a:moveTo>
                    <a:pt x="0" y="0"/>
                  </a:moveTo>
                  <a:lnTo>
                    <a:pt x="418235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38664" y="2647904"/>
              <a:ext cx="115310" cy="1143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781290" y="1904984"/>
              <a:ext cx="6649084" cy="1600835"/>
            </a:xfrm>
            <a:custGeom>
              <a:avLst/>
              <a:gdLst/>
              <a:ahLst/>
              <a:cxnLst/>
              <a:rect l="l" t="t" r="r" b="b"/>
              <a:pathLst>
                <a:path w="6649084" h="1600835">
                  <a:moveTo>
                    <a:pt x="1001903" y="19080"/>
                  </a:moveTo>
                  <a:lnTo>
                    <a:pt x="887495" y="19080"/>
                  </a:lnTo>
                  <a:lnTo>
                    <a:pt x="887495" y="0"/>
                  </a:lnTo>
                  <a:lnTo>
                    <a:pt x="1001903" y="0"/>
                  </a:lnTo>
                  <a:lnTo>
                    <a:pt x="1001903" y="19080"/>
                  </a:lnTo>
                  <a:close/>
                </a:path>
                <a:path w="6649084" h="1600835">
                  <a:moveTo>
                    <a:pt x="1192582" y="19080"/>
                  </a:moveTo>
                  <a:lnTo>
                    <a:pt x="1078175" y="19080"/>
                  </a:lnTo>
                  <a:lnTo>
                    <a:pt x="1078175" y="0"/>
                  </a:lnTo>
                  <a:lnTo>
                    <a:pt x="1192582" y="0"/>
                  </a:lnTo>
                  <a:lnTo>
                    <a:pt x="1192582" y="19080"/>
                  </a:lnTo>
                  <a:close/>
                </a:path>
                <a:path w="6649084" h="1600835">
                  <a:moveTo>
                    <a:pt x="1383262" y="19080"/>
                  </a:moveTo>
                  <a:lnTo>
                    <a:pt x="1268854" y="19080"/>
                  </a:lnTo>
                  <a:lnTo>
                    <a:pt x="1268854" y="0"/>
                  </a:lnTo>
                  <a:lnTo>
                    <a:pt x="1383262" y="0"/>
                  </a:lnTo>
                  <a:lnTo>
                    <a:pt x="1383262" y="19080"/>
                  </a:lnTo>
                  <a:close/>
                </a:path>
                <a:path w="6649084" h="1600835">
                  <a:moveTo>
                    <a:pt x="1573942" y="19080"/>
                  </a:moveTo>
                  <a:lnTo>
                    <a:pt x="1459534" y="19080"/>
                  </a:lnTo>
                  <a:lnTo>
                    <a:pt x="1459534" y="0"/>
                  </a:lnTo>
                  <a:lnTo>
                    <a:pt x="1573942" y="0"/>
                  </a:lnTo>
                  <a:lnTo>
                    <a:pt x="1573942" y="19080"/>
                  </a:lnTo>
                  <a:close/>
                </a:path>
                <a:path w="6649084" h="1600835">
                  <a:moveTo>
                    <a:pt x="1764622" y="19080"/>
                  </a:moveTo>
                  <a:lnTo>
                    <a:pt x="1650214" y="19080"/>
                  </a:lnTo>
                  <a:lnTo>
                    <a:pt x="1650214" y="0"/>
                  </a:lnTo>
                  <a:lnTo>
                    <a:pt x="1764622" y="0"/>
                  </a:lnTo>
                  <a:lnTo>
                    <a:pt x="1764622" y="19080"/>
                  </a:lnTo>
                  <a:close/>
                </a:path>
                <a:path w="6649084" h="1600835">
                  <a:moveTo>
                    <a:pt x="1955302" y="19080"/>
                  </a:moveTo>
                  <a:lnTo>
                    <a:pt x="1840894" y="19080"/>
                  </a:lnTo>
                  <a:lnTo>
                    <a:pt x="1840894" y="0"/>
                  </a:lnTo>
                  <a:lnTo>
                    <a:pt x="1955302" y="0"/>
                  </a:lnTo>
                  <a:lnTo>
                    <a:pt x="1955302" y="19080"/>
                  </a:lnTo>
                  <a:close/>
                </a:path>
                <a:path w="6649084" h="1600835">
                  <a:moveTo>
                    <a:pt x="2145981" y="19080"/>
                  </a:moveTo>
                  <a:lnTo>
                    <a:pt x="2031573" y="19080"/>
                  </a:lnTo>
                  <a:lnTo>
                    <a:pt x="2031573" y="0"/>
                  </a:lnTo>
                  <a:lnTo>
                    <a:pt x="2145981" y="0"/>
                  </a:lnTo>
                  <a:lnTo>
                    <a:pt x="2145981" y="19080"/>
                  </a:lnTo>
                  <a:close/>
                </a:path>
                <a:path w="6649084" h="1600835">
                  <a:moveTo>
                    <a:pt x="2336661" y="19080"/>
                  </a:moveTo>
                  <a:lnTo>
                    <a:pt x="2222253" y="19080"/>
                  </a:lnTo>
                  <a:lnTo>
                    <a:pt x="2222253" y="0"/>
                  </a:lnTo>
                  <a:lnTo>
                    <a:pt x="2336661" y="0"/>
                  </a:lnTo>
                  <a:lnTo>
                    <a:pt x="2336661" y="19080"/>
                  </a:lnTo>
                  <a:close/>
                </a:path>
                <a:path w="6649084" h="1600835">
                  <a:moveTo>
                    <a:pt x="2527341" y="19080"/>
                  </a:moveTo>
                  <a:lnTo>
                    <a:pt x="2412933" y="19080"/>
                  </a:lnTo>
                  <a:lnTo>
                    <a:pt x="2412933" y="0"/>
                  </a:lnTo>
                  <a:lnTo>
                    <a:pt x="2527341" y="0"/>
                  </a:lnTo>
                  <a:lnTo>
                    <a:pt x="2527341" y="19080"/>
                  </a:lnTo>
                  <a:close/>
                </a:path>
                <a:path w="6649084" h="1600835">
                  <a:moveTo>
                    <a:pt x="2718021" y="19080"/>
                  </a:moveTo>
                  <a:lnTo>
                    <a:pt x="2603613" y="19080"/>
                  </a:lnTo>
                  <a:lnTo>
                    <a:pt x="2603613" y="0"/>
                  </a:lnTo>
                  <a:lnTo>
                    <a:pt x="2718021" y="0"/>
                  </a:lnTo>
                  <a:lnTo>
                    <a:pt x="2718021" y="19080"/>
                  </a:lnTo>
                  <a:close/>
                </a:path>
                <a:path w="6649084" h="1600835">
                  <a:moveTo>
                    <a:pt x="2908701" y="19080"/>
                  </a:moveTo>
                  <a:lnTo>
                    <a:pt x="2794293" y="19080"/>
                  </a:lnTo>
                  <a:lnTo>
                    <a:pt x="2794293" y="0"/>
                  </a:lnTo>
                  <a:lnTo>
                    <a:pt x="2908701" y="0"/>
                  </a:lnTo>
                  <a:lnTo>
                    <a:pt x="2908701" y="19080"/>
                  </a:lnTo>
                  <a:close/>
                </a:path>
                <a:path w="6649084" h="1600835">
                  <a:moveTo>
                    <a:pt x="3099380" y="19080"/>
                  </a:moveTo>
                  <a:lnTo>
                    <a:pt x="2984972" y="19080"/>
                  </a:lnTo>
                  <a:lnTo>
                    <a:pt x="2984972" y="0"/>
                  </a:lnTo>
                  <a:lnTo>
                    <a:pt x="3099380" y="0"/>
                  </a:lnTo>
                  <a:lnTo>
                    <a:pt x="3099380" y="19080"/>
                  </a:lnTo>
                  <a:close/>
                </a:path>
                <a:path w="6649084" h="1600835">
                  <a:moveTo>
                    <a:pt x="3290060" y="19080"/>
                  </a:moveTo>
                  <a:lnTo>
                    <a:pt x="3175652" y="19080"/>
                  </a:lnTo>
                  <a:lnTo>
                    <a:pt x="3175652" y="0"/>
                  </a:lnTo>
                  <a:lnTo>
                    <a:pt x="3290060" y="0"/>
                  </a:lnTo>
                  <a:lnTo>
                    <a:pt x="3290060" y="19080"/>
                  </a:lnTo>
                  <a:close/>
                </a:path>
                <a:path w="6649084" h="1600835">
                  <a:moveTo>
                    <a:pt x="3480740" y="19080"/>
                  </a:moveTo>
                  <a:lnTo>
                    <a:pt x="3366332" y="19080"/>
                  </a:lnTo>
                  <a:lnTo>
                    <a:pt x="3366332" y="0"/>
                  </a:lnTo>
                  <a:lnTo>
                    <a:pt x="3480740" y="0"/>
                  </a:lnTo>
                  <a:lnTo>
                    <a:pt x="3480740" y="19080"/>
                  </a:lnTo>
                  <a:close/>
                </a:path>
                <a:path w="6649084" h="1600835">
                  <a:moveTo>
                    <a:pt x="3671420" y="19080"/>
                  </a:moveTo>
                  <a:lnTo>
                    <a:pt x="3557012" y="19080"/>
                  </a:lnTo>
                  <a:lnTo>
                    <a:pt x="3557012" y="0"/>
                  </a:lnTo>
                  <a:lnTo>
                    <a:pt x="3671420" y="0"/>
                  </a:lnTo>
                  <a:lnTo>
                    <a:pt x="3671420" y="19080"/>
                  </a:lnTo>
                  <a:close/>
                </a:path>
                <a:path w="6649084" h="1600835">
                  <a:moveTo>
                    <a:pt x="3862099" y="19080"/>
                  </a:moveTo>
                  <a:lnTo>
                    <a:pt x="3747692" y="19080"/>
                  </a:lnTo>
                  <a:lnTo>
                    <a:pt x="3747692" y="0"/>
                  </a:lnTo>
                  <a:lnTo>
                    <a:pt x="3862099" y="0"/>
                  </a:lnTo>
                  <a:lnTo>
                    <a:pt x="3862099" y="19080"/>
                  </a:lnTo>
                  <a:close/>
                </a:path>
                <a:path w="6649084" h="1600835">
                  <a:moveTo>
                    <a:pt x="4052779" y="19080"/>
                  </a:moveTo>
                  <a:lnTo>
                    <a:pt x="3938371" y="19080"/>
                  </a:lnTo>
                  <a:lnTo>
                    <a:pt x="3938371" y="0"/>
                  </a:lnTo>
                  <a:lnTo>
                    <a:pt x="4052779" y="0"/>
                  </a:lnTo>
                  <a:lnTo>
                    <a:pt x="4052779" y="19080"/>
                  </a:lnTo>
                  <a:close/>
                </a:path>
                <a:path w="6649084" h="1600835">
                  <a:moveTo>
                    <a:pt x="4243459" y="19080"/>
                  </a:moveTo>
                  <a:lnTo>
                    <a:pt x="4129051" y="19080"/>
                  </a:lnTo>
                  <a:lnTo>
                    <a:pt x="4129051" y="0"/>
                  </a:lnTo>
                  <a:lnTo>
                    <a:pt x="4243459" y="0"/>
                  </a:lnTo>
                  <a:lnTo>
                    <a:pt x="4243459" y="19080"/>
                  </a:lnTo>
                  <a:close/>
                </a:path>
                <a:path w="6649084" h="1600835">
                  <a:moveTo>
                    <a:pt x="4434139" y="19080"/>
                  </a:moveTo>
                  <a:lnTo>
                    <a:pt x="4319731" y="19080"/>
                  </a:lnTo>
                  <a:lnTo>
                    <a:pt x="4319731" y="0"/>
                  </a:lnTo>
                  <a:lnTo>
                    <a:pt x="4434139" y="0"/>
                  </a:lnTo>
                  <a:lnTo>
                    <a:pt x="4434139" y="19080"/>
                  </a:lnTo>
                  <a:close/>
                </a:path>
                <a:path w="6649084" h="1600835">
                  <a:moveTo>
                    <a:pt x="4624819" y="19080"/>
                  </a:moveTo>
                  <a:lnTo>
                    <a:pt x="4510411" y="19080"/>
                  </a:lnTo>
                  <a:lnTo>
                    <a:pt x="4510411" y="0"/>
                  </a:lnTo>
                  <a:lnTo>
                    <a:pt x="4624819" y="0"/>
                  </a:lnTo>
                  <a:lnTo>
                    <a:pt x="4624819" y="19080"/>
                  </a:lnTo>
                  <a:close/>
                </a:path>
                <a:path w="6649084" h="1600835">
                  <a:moveTo>
                    <a:pt x="4815498" y="19080"/>
                  </a:moveTo>
                  <a:lnTo>
                    <a:pt x="4701091" y="19080"/>
                  </a:lnTo>
                  <a:lnTo>
                    <a:pt x="4701091" y="0"/>
                  </a:lnTo>
                  <a:lnTo>
                    <a:pt x="4815498" y="0"/>
                  </a:lnTo>
                  <a:lnTo>
                    <a:pt x="4815498" y="19080"/>
                  </a:lnTo>
                  <a:close/>
                </a:path>
                <a:path w="6649084" h="1600835">
                  <a:moveTo>
                    <a:pt x="5006178" y="19080"/>
                  </a:moveTo>
                  <a:lnTo>
                    <a:pt x="4891770" y="19080"/>
                  </a:lnTo>
                  <a:lnTo>
                    <a:pt x="4891770" y="0"/>
                  </a:lnTo>
                  <a:lnTo>
                    <a:pt x="5006178" y="0"/>
                  </a:lnTo>
                  <a:lnTo>
                    <a:pt x="5006178" y="19080"/>
                  </a:lnTo>
                  <a:close/>
                </a:path>
                <a:path w="6649084" h="1600835">
                  <a:moveTo>
                    <a:pt x="5196858" y="19080"/>
                  </a:moveTo>
                  <a:lnTo>
                    <a:pt x="5082450" y="19080"/>
                  </a:lnTo>
                  <a:lnTo>
                    <a:pt x="5082450" y="0"/>
                  </a:lnTo>
                  <a:lnTo>
                    <a:pt x="5196858" y="0"/>
                  </a:lnTo>
                  <a:lnTo>
                    <a:pt x="5196858" y="19080"/>
                  </a:lnTo>
                  <a:close/>
                </a:path>
                <a:path w="6649084" h="1600835">
                  <a:moveTo>
                    <a:pt x="5387538" y="19080"/>
                  </a:moveTo>
                  <a:lnTo>
                    <a:pt x="5273130" y="19080"/>
                  </a:lnTo>
                  <a:lnTo>
                    <a:pt x="5273130" y="0"/>
                  </a:lnTo>
                  <a:lnTo>
                    <a:pt x="5387538" y="0"/>
                  </a:lnTo>
                  <a:lnTo>
                    <a:pt x="5387538" y="19080"/>
                  </a:lnTo>
                  <a:close/>
                </a:path>
                <a:path w="6649084" h="1600835">
                  <a:moveTo>
                    <a:pt x="5578218" y="19080"/>
                  </a:moveTo>
                  <a:lnTo>
                    <a:pt x="5463810" y="19080"/>
                  </a:lnTo>
                  <a:lnTo>
                    <a:pt x="5463810" y="0"/>
                  </a:lnTo>
                  <a:lnTo>
                    <a:pt x="5578218" y="0"/>
                  </a:lnTo>
                  <a:lnTo>
                    <a:pt x="5578218" y="19080"/>
                  </a:lnTo>
                  <a:close/>
                </a:path>
                <a:path w="6649084" h="1600835">
                  <a:moveTo>
                    <a:pt x="5768897" y="19080"/>
                  </a:moveTo>
                  <a:lnTo>
                    <a:pt x="5654489" y="19080"/>
                  </a:lnTo>
                  <a:lnTo>
                    <a:pt x="5654489" y="0"/>
                  </a:lnTo>
                  <a:lnTo>
                    <a:pt x="5768897" y="0"/>
                  </a:lnTo>
                  <a:lnTo>
                    <a:pt x="5768897" y="19080"/>
                  </a:lnTo>
                  <a:close/>
                </a:path>
                <a:path w="6649084" h="1600835">
                  <a:moveTo>
                    <a:pt x="5959234" y="19080"/>
                  </a:moveTo>
                  <a:lnTo>
                    <a:pt x="5845169" y="19080"/>
                  </a:lnTo>
                  <a:lnTo>
                    <a:pt x="5845169" y="0"/>
                  </a:lnTo>
                  <a:lnTo>
                    <a:pt x="5959445" y="0"/>
                  </a:lnTo>
                  <a:lnTo>
                    <a:pt x="5959234" y="19080"/>
                  </a:lnTo>
                  <a:close/>
                </a:path>
                <a:path w="6649084" h="1600835">
                  <a:moveTo>
                    <a:pt x="6144288" y="47024"/>
                  </a:moveTo>
                  <a:lnTo>
                    <a:pt x="6116999" y="39547"/>
                  </a:lnTo>
                  <a:lnTo>
                    <a:pt x="6089471" y="33226"/>
                  </a:lnTo>
                  <a:lnTo>
                    <a:pt x="6061703" y="28063"/>
                  </a:lnTo>
                  <a:lnTo>
                    <a:pt x="6033697" y="24056"/>
                  </a:lnTo>
                  <a:lnTo>
                    <a:pt x="6036002" y="5116"/>
                  </a:lnTo>
                  <a:lnTo>
                    <a:pt x="6064797" y="9235"/>
                  </a:lnTo>
                  <a:lnTo>
                    <a:pt x="6093346" y="14544"/>
                  </a:lnTo>
                  <a:lnTo>
                    <a:pt x="6121649" y="21042"/>
                  </a:lnTo>
                  <a:lnTo>
                    <a:pt x="6149705" y="28729"/>
                  </a:lnTo>
                  <a:lnTo>
                    <a:pt x="6144288" y="47024"/>
                  </a:lnTo>
                  <a:close/>
                </a:path>
                <a:path w="6649084" h="1600835">
                  <a:moveTo>
                    <a:pt x="6315766" y="125207"/>
                  </a:moveTo>
                  <a:lnTo>
                    <a:pt x="6291577" y="110493"/>
                  </a:lnTo>
                  <a:lnTo>
                    <a:pt x="6266839" y="96826"/>
                  </a:lnTo>
                  <a:lnTo>
                    <a:pt x="6241550" y="84206"/>
                  </a:lnTo>
                  <a:lnTo>
                    <a:pt x="6215712" y="72632"/>
                  </a:lnTo>
                  <a:lnTo>
                    <a:pt x="6223138" y="55059"/>
                  </a:lnTo>
                  <a:lnTo>
                    <a:pt x="6249704" y="66958"/>
                  </a:lnTo>
                  <a:lnTo>
                    <a:pt x="6275704" y="79933"/>
                  </a:lnTo>
                  <a:lnTo>
                    <a:pt x="6301139" y="93985"/>
                  </a:lnTo>
                  <a:lnTo>
                    <a:pt x="6326008" y="109112"/>
                  </a:lnTo>
                  <a:lnTo>
                    <a:pt x="6315766" y="125207"/>
                  </a:lnTo>
                  <a:close/>
                </a:path>
                <a:path w="6649084" h="1600835">
                  <a:moveTo>
                    <a:pt x="6458810" y="247281"/>
                  </a:moveTo>
                  <a:lnTo>
                    <a:pt x="6439555" y="226446"/>
                  </a:lnTo>
                  <a:lnTo>
                    <a:pt x="6419482" y="206471"/>
                  </a:lnTo>
                  <a:lnTo>
                    <a:pt x="6398591" y="187356"/>
                  </a:lnTo>
                  <a:lnTo>
                    <a:pt x="6376882" y="169100"/>
                  </a:lnTo>
                  <a:lnTo>
                    <a:pt x="6388843" y="154240"/>
                  </a:lnTo>
                  <a:lnTo>
                    <a:pt x="6411163" y="173010"/>
                  </a:lnTo>
                  <a:lnTo>
                    <a:pt x="6432642" y="192664"/>
                  </a:lnTo>
                  <a:lnTo>
                    <a:pt x="6453280" y="213201"/>
                  </a:lnTo>
                  <a:lnTo>
                    <a:pt x="6473076" y="234621"/>
                  </a:lnTo>
                  <a:lnTo>
                    <a:pt x="6458810" y="247281"/>
                  </a:lnTo>
                  <a:close/>
                </a:path>
                <a:path w="6649084" h="1600835">
                  <a:moveTo>
                    <a:pt x="6562892" y="404094"/>
                  </a:moveTo>
                  <a:lnTo>
                    <a:pt x="6550096" y="378754"/>
                  </a:lnTo>
                  <a:lnTo>
                    <a:pt x="6536277" y="354017"/>
                  </a:lnTo>
                  <a:lnTo>
                    <a:pt x="6521435" y="329883"/>
                  </a:lnTo>
                  <a:lnTo>
                    <a:pt x="6505570" y="306350"/>
                  </a:lnTo>
                  <a:lnTo>
                    <a:pt x="6521151" y="295352"/>
                  </a:lnTo>
                  <a:lnTo>
                    <a:pt x="6537464" y="319547"/>
                  </a:lnTo>
                  <a:lnTo>
                    <a:pt x="6552724" y="344361"/>
                  </a:lnTo>
                  <a:lnTo>
                    <a:pt x="6566931" y="369794"/>
                  </a:lnTo>
                  <a:lnTo>
                    <a:pt x="6580087" y="395845"/>
                  </a:lnTo>
                  <a:lnTo>
                    <a:pt x="6562892" y="404094"/>
                  </a:lnTo>
                  <a:close/>
                </a:path>
                <a:path w="6649084" h="1600835">
                  <a:moveTo>
                    <a:pt x="6619780" y="582867"/>
                  </a:moveTo>
                  <a:lnTo>
                    <a:pt x="6614448" y="555155"/>
                  </a:lnTo>
                  <a:lnTo>
                    <a:pt x="6607978" y="527734"/>
                  </a:lnTo>
                  <a:lnTo>
                    <a:pt x="6600372" y="500604"/>
                  </a:lnTo>
                  <a:lnTo>
                    <a:pt x="6591629" y="473765"/>
                  </a:lnTo>
                  <a:lnTo>
                    <a:pt x="6609632" y="467477"/>
                  </a:lnTo>
                  <a:lnTo>
                    <a:pt x="6618620" y="495070"/>
                  </a:lnTo>
                  <a:lnTo>
                    <a:pt x="6626439" y="522963"/>
                  </a:lnTo>
                  <a:lnTo>
                    <a:pt x="6633091" y="551156"/>
                  </a:lnTo>
                  <a:lnTo>
                    <a:pt x="6638575" y="579649"/>
                  </a:lnTo>
                  <a:lnTo>
                    <a:pt x="6619780" y="582867"/>
                  </a:lnTo>
                  <a:close/>
                </a:path>
                <a:path w="6649084" h="1600835">
                  <a:moveTo>
                    <a:pt x="6648561" y="771398"/>
                  </a:moveTo>
                  <a:lnTo>
                    <a:pt x="6629493" y="771398"/>
                  </a:lnTo>
                  <a:lnTo>
                    <a:pt x="6629417" y="687264"/>
                  </a:lnTo>
                  <a:lnTo>
                    <a:pt x="6629214" y="677804"/>
                  </a:lnTo>
                  <a:lnTo>
                    <a:pt x="6628864" y="668073"/>
                  </a:lnTo>
                  <a:lnTo>
                    <a:pt x="6628376" y="658345"/>
                  </a:lnTo>
                  <a:lnTo>
                    <a:pt x="6647412" y="657250"/>
                  </a:lnTo>
                  <a:lnTo>
                    <a:pt x="6647915" y="667252"/>
                  </a:lnTo>
                  <a:lnTo>
                    <a:pt x="6648274" y="677257"/>
                  </a:lnTo>
                  <a:lnTo>
                    <a:pt x="6648489" y="687264"/>
                  </a:lnTo>
                  <a:lnTo>
                    <a:pt x="6648561" y="771398"/>
                  </a:lnTo>
                  <a:close/>
                </a:path>
                <a:path w="6649084" h="1600835">
                  <a:moveTo>
                    <a:pt x="6646061" y="961984"/>
                  </a:moveTo>
                  <a:lnTo>
                    <a:pt x="6627062" y="960369"/>
                  </a:lnTo>
                  <a:lnTo>
                    <a:pt x="6628036" y="947255"/>
                  </a:lnTo>
                  <a:lnTo>
                    <a:pt x="6628126" y="946044"/>
                  </a:lnTo>
                  <a:lnTo>
                    <a:pt x="6628843" y="932510"/>
                  </a:lnTo>
                  <a:lnTo>
                    <a:pt x="6628885" y="931704"/>
                  </a:lnTo>
                  <a:lnTo>
                    <a:pt x="6629328" y="917751"/>
                  </a:lnTo>
                  <a:lnTo>
                    <a:pt x="6629493" y="902977"/>
                  </a:lnTo>
                  <a:lnTo>
                    <a:pt x="6629493" y="847721"/>
                  </a:lnTo>
                  <a:lnTo>
                    <a:pt x="6648561" y="847721"/>
                  </a:lnTo>
                  <a:lnTo>
                    <a:pt x="6648561" y="902977"/>
                  </a:lnTo>
                  <a:lnTo>
                    <a:pt x="6648409" y="917348"/>
                  </a:lnTo>
                  <a:lnTo>
                    <a:pt x="6646181" y="960369"/>
                  </a:lnTo>
                  <a:lnTo>
                    <a:pt x="6646061" y="961984"/>
                  </a:lnTo>
                  <a:close/>
                </a:path>
                <a:path w="6649084" h="1600835">
                  <a:moveTo>
                    <a:pt x="6602953" y="1151094"/>
                  </a:moveTo>
                  <a:lnTo>
                    <a:pt x="6585133" y="1144304"/>
                  </a:lnTo>
                  <a:lnTo>
                    <a:pt x="6594646" y="1117650"/>
                  </a:lnTo>
                  <a:lnTo>
                    <a:pt x="6603026" y="1090671"/>
                  </a:lnTo>
                  <a:lnTo>
                    <a:pt x="6610270" y="1063366"/>
                  </a:lnTo>
                  <a:lnTo>
                    <a:pt x="6616381" y="1035735"/>
                  </a:lnTo>
                  <a:lnTo>
                    <a:pt x="6635080" y="1039470"/>
                  </a:lnTo>
                  <a:lnTo>
                    <a:pt x="6628797" y="1067879"/>
                  </a:lnTo>
                  <a:lnTo>
                    <a:pt x="6621348" y="1095953"/>
                  </a:lnTo>
                  <a:lnTo>
                    <a:pt x="6612734" y="1123691"/>
                  </a:lnTo>
                  <a:lnTo>
                    <a:pt x="6602953" y="1151094"/>
                  </a:lnTo>
                  <a:close/>
                </a:path>
                <a:path w="6649084" h="1600835">
                  <a:moveTo>
                    <a:pt x="6509929" y="1320365"/>
                  </a:moveTo>
                  <a:lnTo>
                    <a:pt x="6494655" y="1308943"/>
                  </a:lnTo>
                  <a:lnTo>
                    <a:pt x="6511157" y="1285859"/>
                  </a:lnTo>
                  <a:lnTo>
                    <a:pt x="6526652" y="1262143"/>
                  </a:lnTo>
                  <a:lnTo>
                    <a:pt x="6541142" y="1237797"/>
                  </a:lnTo>
                  <a:lnTo>
                    <a:pt x="6554626" y="1212820"/>
                  </a:lnTo>
                  <a:lnTo>
                    <a:pt x="6571587" y="1221537"/>
                  </a:lnTo>
                  <a:lnTo>
                    <a:pt x="6557723" y="1247217"/>
                  </a:lnTo>
                  <a:lnTo>
                    <a:pt x="6542825" y="1272248"/>
                  </a:lnTo>
                  <a:lnTo>
                    <a:pt x="6526894" y="1296631"/>
                  </a:lnTo>
                  <a:lnTo>
                    <a:pt x="6509929" y="1320365"/>
                  </a:lnTo>
                  <a:close/>
                </a:path>
                <a:path w="6649084" h="1600835">
                  <a:moveTo>
                    <a:pt x="6373767" y="1457823"/>
                  </a:moveTo>
                  <a:lnTo>
                    <a:pt x="6362218" y="1442640"/>
                  </a:lnTo>
                  <a:lnTo>
                    <a:pt x="6384411" y="1424995"/>
                  </a:lnTo>
                  <a:lnTo>
                    <a:pt x="6405810" y="1406470"/>
                  </a:lnTo>
                  <a:lnTo>
                    <a:pt x="6426414" y="1387067"/>
                  </a:lnTo>
                  <a:lnTo>
                    <a:pt x="6446223" y="1366784"/>
                  </a:lnTo>
                  <a:lnTo>
                    <a:pt x="6460134" y="1379833"/>
                  </a:lnTo>
                  <a:lnTo>
                    <a:pt x="6439766" y="1400687"/>
                  </a:lnTo>
                  <a:lnTo>
                    <a:pt x="6418583" y="1420637"/>
                  </a:lnTo>
                  <a:lnTo>
                    <a:pt x="6396583" y="1439682"/>
                  </a:lnTo>
                  <a:lnTo>
                    <a:pt x="6373767" y="1457823"/>
                  </a:lnTo>
                  <a:close/>
                </a:path>
                <a:path w="6649084" h="1600835">
                  <a:moveTo>
                    <a:pt x="6205567" y="1552347"/>
                  </a:moveTo>
                  <a:lnTo>
                    <a:pt x="6198622" y="1534577"/>
                  </a:lnTo>
                  <a:lnTo>
                    <a:pt x="6224680" y="1523750"/>
                  </a:lnTo>
                  <a:lnTo>
                    <a:pt x="6250219" y="1511869"/>
                  </a:lnTo>
                  <a:lnTo>
                    <a:pt x="6275240" y="1498933"/>
                  </a:lnTo>
                  <a:lnTo>
                    <a:pt x="6299743" y="1484944"/>
                  </a:lnTo>
                  <a:lnTo>
                    <a:pt x="6309533" y="1501317"/>
                  </a:lnTo>
                  <a:lnTo>
                    <a:pt x="6284340" y="1515700"/>
                  </a:lnTo>
                  <a:lnTo>
                    <a:pt x="6258615" y="1529000"/>
                  </a:lnTo>
                  <a:lnTo>
                    <a:pt x="6232358" y="1541215"/>
                  </a:lnTo>
                  <a:lnTo>
                    <a:pt x="6205567" y="1552347"/>
                  </a:lnTo>
                  <a:close/>
                </a:path>
                <a:path w="6649084" h="1600835">
                  <a:moveTo>
                    <a:pt x="6016844" y="1597202"/>
                  </a:moveTo>
                  <a:lnTo>
                    <a:pt x="6015062" y="1578205"/>
                  </a:lnTo>
                  <a:lnTo>
                    <a:pt x="6043202" y="1574970"/>
                  </a:lnTo>
                  <a:lnTo>
                    <a:pt x="6071133" y="1570570"/>
                  </a:lnTo>
                  <a:lnTo>
                    <a:pt x="6098857" y="1565004"/>
                  </a:lnTo>
                  <a:lnTo>
                    <a:pt x="6126372" y="1558273"/>
                  </a:lnTo>
                  <a:lnTo>
                    <a:pt x="6131284" y="1576709"/>
                  </a:lnTo>
                  <a:lnTo>
                    <a:pt x="6102995" y="1583629"/>
                  </a:lnTo>
                  <a:lnTo>
                    <a:pt x="6074492" y="1589352"/>
                  </a:lnTo>
                  <a:lnTo>
                    <a:pt x="6045775" y="1593876"/>
                  </a:lnTo>
                  <a:lnTo>
                    <a:pt x="6016844" y="1597202"/>
                  </a:lnTo>
                  <a:close/>
                </a:path>
                <a:path w="6649084" h="1600835">
                  <a:moveTo>
                    <a:pt x="5940723" y="1600251"/>
                  </a:moveTo>
                  <a:lnTo>
                    <a:pt x="5826315" y="1600251"/>
                  </a:lnTo>
                  <a:lnTo>
                    <a:pt x="5826315" y="1581171"/>
                  </a:lnTo>
                  <a:lnTo>
                    <a:pt x="5940723" y="1581171"/>
                  </a:lnTo>
                  <a:lnTo>
                    <a:pt x="5940723" y="1600251"/>
                  </a:lnTo>
                  <a:close/>
                </a:path>
                <a:path w="6649084" h="1600835">
                  <a:moveTo>
                    <a:pt x="5750043" y="1600251"/>
                  </a:moveTo>
                  <a:lnTo>
                    <a:pt x="5635635" y="1600251"/>
                  </a:lnTo>
                  <a:lnTo>
                    <a:pt x="5635635" y="1581171"/>
                  </a:lnTo>
                  <a:lnTo>
                    <a:pt x="5750043" y="1581171"/>
                  </a:lnTo>
                  <a:lnTo>
                    <a:pt x="5750043" y="1600251"/>
                  </a:lnTo>
                  <a:close/>
                </a:path>
                <a:path w="6649084" h="1600835">
                  <a:moveTo>
                    <a:pt x="5559363" y="1600251"/>
                  </a:moveTo>
                  <a:lnTo>
                    <a:pt x="5444955" y="1600251"/>
                  </a:lnTo>
                  <a:lnTo>
                    <a:pt x="5444955" y="1581171"/>
                  </a:lnTo>
                  <a:lnTo>
                    <a:pt x="5559363" y="1581171"/>
                  </a:lnTo>
                  <a:lnTo>
                    <a:pt x="5559363" y="1600251"/>
                  </a:lnTo>
                  <a:close/>
                </a:path>
                <a:path w="6649084" h="1600835">
                  <a:moveTo>
                    <a:pt x="5368683" y="1600251"/>
                  </a:moveTo>
                  <a:lnTo>
                    <a:pt x="5254275" y="1600251"/>
                  </a:lnTo>
                  <a:lnTo>
                    <a:pt x="5254275" y="1581171"/>
                  </a:lnTo>
                  <a:lnTo>
                    <a:pt x="5368683" y="1581171"/>
                  </a:lnTo>
                  <a:lnTo>
                    <a:pt x="5368683" y="1600251"/>
                  </a:lnTo>
                  <a:close/>
                </a:path>
                <a:path w="6649084" h="1600835">
                  <a:moveTo>
                    <a:pt x="5178004" y="1600251"/>
                  </a:moveTo>
                  <a:lnTo>
                    <a:pt x="5063596" y="1600251"/>
                  </a:lnTo>
                  <a:lnTo>
                    <a:pt x="5063596" y="1581171"/>
                  </a:lnTo>
                  <a:lnTo>
                    <a:pt x="5178004" y="1581171"/>
                  </a:lnTo>
                  <a:lnTo>
                    <a:pt x="5178004" y="1600251"/>
                  </a:lnTo>
                  <a:close/>
                </a:path>
                <a:path w="6649084" h="1600835">
                  <a:moveTo>
                    <a:pt x="4987324" y="1600251"/>
                  </a:moveTo>
                  <a:lnTo>
                    <a:pt x="4872916" y="1600251"/>
                  </a:lnTo>
                  <a:lnTo>
                    <a:pt x="4872916" y="1581171"/>
                  </a:lnTo>
                  <a:lnTo>
                    <a:pt x="4987324" y="1581171"/>
                  </a:lnTo>
                  <a:lnTo>
                    <a:pt x="4987324" y="1600251"/>
                  </a:lnTo>
                  <a:close/>
                </a:path>
                <a:path w="6649084" h="1600835">
                  <a:moveTo>
                    <a:pt x="4796644" y="1600251"/>
                  </a:moveTo>
                  <a:lnTo>
                    <a:pt x="4682236" y="1600251"/>
                  </a:lnTo>
                  <a:lnTo>
                    <a:pt x="4682236" y="1581171"/>
                  </a:lnTo>
                  <a:lnTo>
                    <a:pt x="4796644" y="1581171"/>
                  </a:lnTo>
                  <a:lnTo>
                    <a:pt x="4796644" y="1600251"/>
                  </a:lnTo>
                  <a:close/>
                </a:path>
                <a:path w="6649084" h="1600835">
                  <a:moveTo>
                    <a:pt x="4605964" y="1600251"/>
                  </a:moveTo>
                  <a:lnTo>
                    <a:pt x="4491556" y="1600251"/>
                  </a:lnTo>
                  <a:lnTo>
                    <a:pt x="4491556" y="1581171"/>
                  </a:lnTo>
                  <a:lnTo>
                    <a:pt x="4605964" y="1581171"/>
                  </a:lnTo>
                  <a:lnTo>
                    <a:pt x="4605964" y="1600251"/>
                  </a:lnTo>
                  <a:close/>
                </a:path>
                <a:path w="6649084" h="1600835">
                  <a:moveTo>
                    <a:pt x="4415284" y="1600251"/>
                  </a:moveTo>
                  <a:lnTo>
                    <a:pt x="4300877" y="1600251"/>
                  </a:lnTo>
                  <a:lnTo>
                    <a:pt x="4300877" y="1581171"/>
                  </a:lnTo>
                  <a:lnTo>
                    <a:pt x="4415284" y="1581171"/>
                  </a:lnTo>
                  <a:lnTo>
                    <a:pt x="4415284" y="1600251"/>
                  </a:lnTo>
                  <a:close/>
                </a:path>
                <a:path w="6649084" h="1600835">
                  <a:moveTo>
                    <a:pt x="4224605" y="1600251"/>
                  </a:moveTo>
                  <a:lnTo>
                    <a:pt x="4110197" y="1600251"/>
                  </a:lnTo>
                  <a:lnTo>
                    <a:pt x="4110197" y="1581171"/>
                  </a:lnTo>
                  <a:lnTo>
                    <a:pt x="4224605" y="1581171"/>
                  </a:lnTo>
                  <a:lnTo>
                    <a:pt x="4224605" y="1600251"/>
                  </a:lnTo>
                  <a:close/>
                </a:path>
                <a:path w="6649084" h="1600835">
                  <a:moveTo>
                    <a:pt x="4033925" y="1600251"/>
                  </a:moveTo>
                  <a:lnTo>
                    <a:pt x="3919517" y="1600251"/>
                  </a:lnTo>
                  <a:lnTo>
                    <a:pt x="3919517" y="1581171"/>
                  </a:lnTo>
                  <a:lnTo>
                    <a:pt x="4033925" y="1581171"/>
                  </a:lnTo>
                  <a:lnTo>
                    <a:pt x="4033925" y="1600251"/>
                  </a:lnTo>
                  <a:close/>
                </a:path>
                <a:path w="6649084" h="1600835">
                  <a:moveTo>
                    <a:pt x="3843245" y="1600251"/>
                  </a:moveTo>
                  <a:lnTo>
                    <a:pt x="3728837" y="1600251"/>
                  </a:lnTo>
                  <a:lnTo>
                    <a:pt x="3728837" y="1581171"/>
                  </a:lnTo>
                  <a:lnTo>
                    <a:pt x="3843245" y="1581171"/>
                  </a:lnTo>
                  <a:lnTo>
                    <a:pt x="3843245" y="1600251"/>
                  </a:lnTo>
                  <a:close/>
                </a:path>
                <a:path w="6649084" h="1600835">
                  <a:moveTo>
                    <a:pt x="3652566" y="1600251"/>
                  </a:moveTo>
                  <a:lnTo>
                    <a:pt x="3538157" y="1600251"/>
                  </a:lnTo>
                  <a:lnTo>
                    <a:pt x="3538157" y="1581171"/>
                  </a:lnTo>
                  <a:lnTo>
                    <a:pt x="3652566" y="1581171"/>
                  </a:lnTo>
                  <a:lnTo>
                    <a:pt x="3652566" y="1600251"/>
                  </a:lnTo>
                  <a:close/>
                </a:path>
                <a:path w="6649084" h="1600835">
                  <a:moveTo>
                    <a:pt x="3461886" y="1600251"/>
                  </a:moveTo>
                  <a:lnTo>
                    <a:pt x="3347478" y="1600251"/>
                  </a:lnTo>
                  <a:lnTo>
                    <a:pt x="3347478" y="1581171"/>
                  </a:lnTo>
                  <a:lnTo>
                    <a:pt x="3461886" y="1581171"/>
                  </a:lnTo>
                  <a:lnTo>
                    <a:pt x="3461886" y="1600251"/>
                  </a:lnTo>
                  <a:close/>
                </a:path>
                <a:path w="6649084" h="1600835">
                  <a:moveTo>
                    <a:pt x="3271206" y="1600251"/>
                  </a:moveTo>
                  <a:lnTo>
                    <a:pt x="3156798" y="1600251"/>
                  </a:lnTo>
                  <a:lnTo>
                    <a:pt x="3156798" y="1581171"/>
                  </a:lnTo>
                  <a:lnTo>
                    <a:pt x="3271206" y="1581171"/>
                  </a:lnTo>
                  <a:lnTo>
                    <a:pt x="3271206" y="1600251"/>
                  </a:lnTo>
                  <a:close/>
                </a:path>
                <a:path w="6649084" h="1600835">
                  <a:moveTo>
                    <a:pt x="3080526" y="1600251"/>
                  </a:moveTo>
                  <a:lnTo>
                    <a:pt x="2966119" y="1600251"/>
                  </a:lnTo>
                  <a:lnTo>
                    <a:pt x="2966119" y="1581171"/>
                  </a:lnTo>
                  <a:lnTo>
                    <a:pt x="3080526" y="1581171"/>
                  </a:lnTo>
                  <a:lnTo>
                    <a:pt x="3080526" y="1600251"/>
                  </a:lnTo>
                  <a:close/>
                </a:path>
                <a:path w="6649084" h="1600835">
                  <a:moveTo>
                    <a:pt x="2889846" y="1600251"/>
                  </a:moveTo>
                  <a:lnTo>
                    <a:pt x="2775439" y="1600251"/>
                  </a:lnTo>
                  <a:lnTo>
                    <a:pt x="2775439" y="1581171"/>
                  </a:lnTo>
                  <a:lnTo>
                    <a:pt x="2889846" y="1581171"/>
                  </a:lnTo>
                  <a:lnTo>
                    <a:pt x="2889846" y="1600251"/>
                  </a:lnTo>
                  <a:close/>
                </a:path>
                <a:path w="6649084" h="1600835">
                  <a:moveTo>
                    <a:pt x="2699167" y="1600251"/>
                  </a:moveTo>
                  <a:lnTo>
                    <a:pt x="2584759" y="1600251"/>
                  </a:lnTo>
                  <a:lnTo>
                    <a:pt x="2584759" y="1581171"/>
                  </a:lnTo>
                  <a:lnTo>
                    <a:pt x="2699167" y="1581171"/>
                  </a:lnTo>
                  <a:lnTo>
                    <a:pt x="2699167" y="1600251"/>
                  </a:lnTo>
                  <a:close/>
                </a:path>
                <a:path w="6649084" h="1600835">
                  <a:moveTo>
                    <a:pt x="2508487" y="1600251"/>
                  </a:moveTo>
                  <a:lnTo>
                    <a:pt x="2394079" y="1600251"/>
                  </a:lnTo>
                  <a:lnTo>
                    <a:pt x="2394079" y="1581171"/>
                  </a:lnTo>
                  <a:lnTo>
                    <a:pt x="2508487" y="1581171"/>
                  </a:lnTo>
                  <a:lnTo>
                    <a:pt x="2508487" y="1600251"/>
                  </a:lnTo>
                  <a:close/>
                </a:path>
                <a:path w="6649084" h="1600835">
                  <a:moveTo>
                    <a:pt x="2317807" y="1600251"/>
                  </a:moveTo>
                  <a:lnTo>
                    <a:pt x="2203399" y="1600251"/>
                  </a:lnTo>
                  <a:lnTo>
                    <a:pt x="2203399" y="1581171"/>
                  </a:lnTo>
                  <a:lnTo>
                    <a:pt x="2317807" y="1581171"/>
                  </a:lnTo>
                  <a:lnTo>
                    <a:pt x="2317807" y="1600251"/>
                  </a:lnTo>
                  <a:close/>
                </a:path>
                <a:path w="6649084" h="1600835">
                  <a:moveTo>
                    <a:pt x="2127127" y="1600251"/>
                  </a:moveTo>
                  <a:lnTo>
                    <a:pt x="2012719" y="1600251"/>
                  </a:lnTo>
                  <a:lnTo>
                    <a:pt x="2012719" y="1581171"/>
                  </a:lnTo>
                  <a:lnTo>
                    <a:pt x="2127127" y="1581171"/>
                  </a:lnTo>
                  <a:lnTo>
                    <a:pt x="2127127" y="1600251"/>
                  </a:lnTo>
                  <a:close/>
                </a:path>
                <a:path w="6649084" h="1600835">
                  <a:moveTo>
                    <a:pt x="1936448" y="1600251"/>
                  </a:moveTo>
                  <a:lnTo>
                    <a:pt x="1822040" y="1600251"/>
                  </a:lnTo>
                  <a:lnTo>
                    <a:pt x="1822040" y="1581171"/>
                  </a:lnTo>
                  <a:lnTo>
                    <a:pt x="1936448" y="1581171"/>
                  </a:lnTo>
                  <a:lnTo>
                    <a:pt x="1936448" y="1600251"/>
                  </a:lnTo>
                  <a:close/>
                </a:path>
                <a:path w="6649084" h="1600835">
                  <a:moveTo>
                    <a:pt x="1745768" y="1600251"/>
                  </a:moveTo>
                  <a:lnTo>
                    <a:pt x="1631360" y="1600251"/>
                  </a:lnTo>
                  <a:lnTo>
                    <a:pt x="1631360" y="1581171"/>
                  </a:lnTo>
                  <a:lnTo>
                    <a:pt x="1745768" y="1581171"/>
                  </a:lnTo>
                  <a:lnTo>
                    <a:pt x="1745768" y="1600251"/>
                  </a:lnTo>
                  <a:close/>
                </a:path>
                <a:path w="6649084" h="1600835">
                  <a:moveTo>
                    <a:pt x="1555088" y="1600251"/>
                  </a:moveTo>
                  <a:lnTo>
                    <a:pt x="1440680" y="1600251"/>
                  </a:lnTo>
                  <a:lnTo>
                    <a:pt x="1440680" y="1581171"/>
                  </a:lnTo>
                  <a:lnTo>
                    <a:pt x="1555088" y="1581171"/>
                  </a:lnTo>
                  <a:lnTo>
                    <a:pt x="1555088" y="1600251"/>
                  </a:lnTo>
                  <a:close/>
                </a:path>
                <a:path w="6649084" h="1600835">
                  <a:moveTo>
                    <a:pt x="1364409" y="1600251"/>
                  </a:moveTo>
                  <a:lnTo>
                    <a:pt x="1250001" y="1600251"/>
                  </a:lnTo>
                  <a:lnTo>
                    <a:pt x="1250001" y="1581171"/>
                  </a:lnTo>
                  <a:lnTo>
                    <a:pt x="1364409" y="1581171"/>
                  </a:lnTo>
                  <a:lnTo>
                    <a:pt x="1364409" y="1600251"/>
                  </a:lnTo>
                  <a:close/>
                </a:path>
                <a:path w="6649084" h="1600835">
                  <a:moveTo>
                    <a:pt x="1173729" y="1600251"/>
                  </a:moveTo>
                  <a:lnTo>
                    <a:pt x="1059321" y="1600251"/>
                  </a:lnTo>
                  <a:lnTo>
                    <a:pt x="1059321" y="1581171"/>
                  </a:lnTo>
                  <a:lnTo>
                    <a:pt x="1173729" y="1581171"/>
                  </a:lnTo>
                  <a:lnTo>
                    <a:pt x="1173729" y="1600251"/>
                  </a:lnTo>
                  <a:close/>
                </a:path>
                <a:path w="6649084" h="1600835">
                  <a:moveTo>
                    <a:pt x="983049" y="1600251"/>
                  </a:moveTo>
                  <a:lnTo>
                    <a:pt x="868641" y="1600251"/>
                  </a:lnTo>
                  <a:lnTo>
                    <a:pt x="868641" y="1581171"/>
                  </a:lnTo>
                  <a:lnTo>
                    <a:pt x="983049" y="1581171"/>
                  </a:lnTo>
                  <a:lnTo>
                    <a:pt x="983049" y="1600251"/>
                  </a:lnTo>
                  <a:close/>
                </a:path>
                <a:path w="6649084" h="1600835">
                  <a:moveTo>
                    <a:pt x="792369" y="1600169"/>
                  </a:moveTo>
                  <a:lnTo>
                    <a:pt x="684417" y="1600169"/>
                  </a:lnTo>
                  <a:lnTo>
                    <a:pt x="678223" y="1600003"/>
                  </a:lnTo>
                  <a:lnTo>
                    <a:pt x="678728" y="1581090"/>
                  </a:lnTo>
                  <a:lnTo>
                    <a:pt x="678732" y="1580929"/>
                  </a:lnTo>
                  <a:lnTo>
                    <a:pt x="684759" y="1581090"/>
                  </a:lnTo>
                  <a:lnTo>
                    <a:pt x="792369" y="1581090"/>
                  </a:lnTo>
                  <a:lnTo>
                    <a:pt x="792369" y="1600169"/>
                  </a:lnTo>
                  <a:close/>
                </a:path>
                <a:path w="6649084" h="1600835">
                  <a:moveTo>
                    <a:pt x="601302" y="1593670"/>
                  </a:moveTo>
                  <a:lnTo>
                    <a:pt x="572603" y="1589086"/>
                  </a:lnTo>
                  <a:lnTo>
                    <a:pt x="544169" y="1583320"/>
                  </a:lnTo>
                  <a:lnTo>
                    <a:pt x="516000" y="1576370"/>
                  </a:lnTo>
                  <a:lnTo>
                    <a:pt x="488097" y="1568237"/>
                  </a:lnTo>
                  <a:lnTo>
                    <a:pt x="493809" y="1550033"/>
                  </a:lnTo>
                  <a:lnTo>
                    <a:pt x="520948" y="1557943"/>
                  </a:lnTo>
                  <a:lnTo>
                    <a:pt x="548346" y="1564703"/>
                  </a:lnTo>
                  <a:lnTo>
                    <a:pt x="576002" y="1570311"/>
                  </a:lnTo>
                  <a:lnTo>
                    <a:pt x="603916" y="1574770"/>
                  </a:lnTo>
                  <a:lnTo>
                    <a:pt x="601302" y="1593670"/>
                  </a:lnTo>
                  <a:close/>
                </a:path>
                <a:path w="6649084" h="1600835">
                  <a:moveTo>
                    <a:pt x="415263" y="1540798"/>
                  </a:moveTo>
                  <a:lnTo>
                    <a:pt x="388840" y="1528454"/>
                  </a:lnTo>
                  <a:lnTo>
                    <a:pt x="363003" y="1515040"/>
                  </a:lnTo>
                  <a:lnTo>
                    <a:pt x="337751" y="1500554"/>
                  </a:lnTo>
                  <a:lnTo>
                    <a:pt x="313083" y="1484997"/>
                  </a:lnTo>
                  <a:lnTo>
                    <a:pt x="323584" y="1469070"/>
                  </a:lnTo>
                  <a:lnTo>
                    <a:pt x="347576" y="1484202"/>
                  </a:lnTo>
                  <a:lnTo>
                    <a:pt x="372138" y="1498291"/>
                  </a:lnTo>
                  <a:lnTo>
                    <a:pt x="397268" y="1511338"/>
                  </a:lnTo>
                  <a:lnTo>
                    <a:pt x="422967" y="1523344"/>
                  </a:lnTo>
                  <a:lnTo>
                    <a:pt x="415263" y="1540798"/>
                  </a:lnTo>
                  <a:close/>
                </a:path>
                <a:path w="6649084" h="1600835">
                  <a:moveTo>
                    <a:pt x="251047" y="1438907"/>
                  </a:moveTo>
                  <a:lnTo>
                    <a:pt x="229028" y="1419777"/>
                  </a:lnTo>
                  <a:lnTo>
                    <a:pt x="207865" y="1399778"/>
                  </a:lnTo>
                  <a:lnTo>
                    <a:pt x="187558" y="1378909"/>
                  </a:lnTo>
                  <a:lnTo>
                    <a:pt x="168107" y="1357170"/>
                  </a:lnTo>
                  <a:lnTo>
                    <a:pt x="182575" y="1344741"/>
                  </a:lnTo>
                  <a:lnTo>
                    <a:pt x="201494" y="1365885"/>
                  </a:lnTo>
                  <a:lnTo>
                    <a:pt x="221246" y="1386183"/>
                  </a:lnTo>
                  <a:lnTo>
                    <a:pt x="241829" y="1405635"/>
                  </a:lnTo>
                  <a:lnTo>
                    <a:pt x="263245" y="1424242"/>
                  </a:lnTo>
                  <a:lnTo>
                    <a:pt x="251047" y="1438907"/>
                  </a:lnTo>
                  <a:close/>
                </a:path>
                <a:path w="6649084" h="1600835">
                  <a:moveTo>
                    <a:pt x="121059" y="1295736"/>
                  </a:moveTo>
                  <a:lnTo>
                    <a:pt x="105137" y="1271284"/>
                  </a:lnTo>
                  <a:lnTo>
                    <a:pt x="90276" y="1246232"/>
                  </a:lnTo>
                  <a:lnTo>
                    <a:pt x="76478" y="1220578"/>
                  </a:lnTo>
                  <a:lnTo>
                    <a:pt x="63742" y="1194323"/>
                  </a:lnTo>
                  <a:lnTo>
                    <a:pt x="81066" y="1186350"/>
                  </a:lnTo>
                  <a:lnTo>
                    <a:pt x="93453" y="1211887"/>
                  </a:lnTo>
                  <a:lnTo>
                    <a:pt x="106874" y="1236839"/>
                  </a:lnTo>
                  <a:lnTo>
                    <a:pt x="121327" y="1261206"/>
                  </a:lnTo>
                  <a:lnTo>
                    <a:pt x="136814" y="1284988"/>
                  </a:lnTo>
                  <a:lnTo>
                    <a:pt x="121059" y="1295736"/>
                  </a:lnTo>
                  <a:close/>
                </a:path>
                <a:path w="6649084" h="1600835">
                  <a:moveTo>
                    <a:pt x="35280" y="1122036"/>
                  </a:moveTo>
                  <a:lnTo>
                    <a:pt x="26733" y="1094270"/>
                  </a:lnTo>
                  <a:lnTo>
                    <a:pt x="19361" y="1066221"/>
                  </a:lnTo>
                  <a:lnTo>
                    <a:pt x="13164" y="1037888"/>
                  </a:lnTo>
                  <a:lnTo>
                    <a:pt x="8144" y="1009273"/>
                  </a:lnTo>
                  <a:lnTo>
                    <a:pt x="26989" y="1006364"/>
                  </a:lnTo>
                  <a:lnTo>
                    <a:pt x="31872" y="1034196"/>
                  </a:lnTo>
                  <a:lnTo>
                    <a:pt x="37899" y="1061754"/>
                  </a:lnTo>
                  <a:lnTo>
                    <a:pt x="45069" y="1089035"/>
                  </a:lnTo>
                  <a:lnTo>
                    <a:pt x="53383" y="1116041"/>
                  </a:lnTo>
                  <a:lnTo>
                    <a:pt x="35280" y="1122036"/>
                  </a:lnTo>
                  <a:close/>
                </a:path>
                <a:path w="6649084" h="1600835">
                  <a:moveTo>
                    <a:pt x="603" y="931981"/>
                  </a:moveTo>
                  <a:lnTo>
                    <a:pt x="339" y="924732"/>
                  </a:lnTo>
                  <a:lnTo>
                    <a:pt x="150" y="917482"/>
                  </a:lnTo>
                  <a:lnTo>
                    <a:pt x="37" y="910230"/>
                  </a:lnTo>
                  <a:lnTo>
                    <a:pt x="0" y="817824"/>
                  </a:lnTo>
                  <a:lnTo>
                    <a:pt x="19067" y="817824"/>
                  </a:lnTo>
                  <a:lnTo>
                    <a:pt x="19107" y="910230"/>
                  </a:lnTo>
                  <a:lnTo>
                    <a:pt x="19224" y="917482"/>
                  </a:lnTo>
                  <a:lnTo>
                    <a:pt x="19397" y="924137"/>
                  </a:lnTo>
                  <a:lnTo>
                    <a:pt x="19654" y="931187"/>
                  </a:lnTo>
                  <a:lnTo>
                    <a:pt x="603" y="931981"/>
                  </a:lnTo>
                  <a:close/>
                </a:path>
                <a:path w="6649084" h="1600835">
                  <a:moveTo>
                    <a:pt x="19067" y="741502"/>
                  </a:moveTo>
                  <a:lnTo>
                    <a:pt x="0" y="741502"/>
                  </a:lnTo>
                  <a:lnTo>
                    <a:pt x="0" y="697274"/>
                  </a:lnTo>
                  <a:lnTo>
                    <a:pt x="215" y="680179"/>
                  </a:lnTo>
                  <a:lnTo>
                    <a:pt x="848" y="663105"/>
                  </a:lnTo>
                  <a:lnTo>
                    <a:pt x="884" y="662144"/>
                  </a:lnTo>
                  <a:lnTo>
                    <a:pt x="1898" y="646053"/>
                  </a:lnTo>
                  <a:lnTo>
                    <a:pt x="1989" y="644612"/>
                  </a:lnTo>
                  <a:lnTo>
                    <a:pt x="3537" y="627103"/>
                  </a:lnTo>
                  <a:lnTo>
                    <a:pt x="22508" y="629023"/>
                  </a:lnTo>
                  <a:lnTo>
                    <a:pt x="21003" y="646053"/>
                  </a:lnTo>
                  <a:lnTo>
                    <a:pt x="19988" y="662144"/>
                  </a:lnTo>
                  <a:lnTo>
                    <a:pt x="19928" y="663105"/>
                  </a:lnTo>
                  <a:lnTo>
                    <a:pt x="19301" y="679698"/>
                  </a:lnTo>
                  <a:lnTo>
                    <a:pt x="19067" y="697274"/>
                  </a:lnTo>
                  <a:lnTo>
                    <a:pt x="19067" y="741502"/>
                  </a:lnTo>
                  <a:close/>
                </a:path>
                <a:path w="6649084" h="1600835">
                  <a:moveTo>
                    <a:pt x="34350" y="554063"/>
                  </a:moveTo>
                  <a:lnTo>
                    <a:pt x="15712" y="550033"/>
                  </a:lnTo>
                  <a:lnTo>
                    <a:pt x="22466" y="521633"/>
                  </a:lnTo>
                  <a:lnTo>
                    <a:pt x="30388" y="493590"/>
                  </a:lnTo>
                  <a:lnTo>
                    <a:pt x="39477" y="465903"/>
                  </a:lnTo>
                  <a:lnTo>
                    <a:pt x="49734" y="438573"/>
                  </a:lnTo>
                  <a:lnTo>
                    <a:pt x="67441" y="445652"/>
                  </a:lnTo>
                  <a:lnTo>
                    <a:pt x="57465" y="472234"/>
                  </a:lnTo>
                  <a:lnTo>
                    <a:pt x="48624" y="499163"/>
                  </a:lnTo>
                  <a:lnTo>
                    <a:pt x="40920" y="526439"/>
                  </a:lnTo>
                  <a:lnTo>
                    <a:pt x="34350" y="554063"/>
                  </a:lnTo>
                  <a:close/>
                </a:path>
                <a:path w="6649084" h="1600835">
                  <a:moveTo>
                    <a:pt x="98994" y="377766"/>
                  </a:moveTo>
                  <a:lnTo>
                    <a:pt x="82174" y="368776"/>
                  </a:lnTo>
                  <a:lnTo>
                    <a:pt x="96444" y="343333"/>
                  </a:lnTo>
                  <a:lnTo>
                    <a:pt x="111737" y="318551"/>
                  </a:lnTo>
                  <a:lnTo>
                    <a:pt x="128055" y="294433"/>
                  </a:lnTo>
                  <a:lnTo>
                    <a:pt x="145397" y="270977"/>
                  </a:lnTo>
                  <a:lnTo>
                    <a:pt x="160486" y="282643"/>
                  </a:lnTo>
                  <a:lnTo>
                    <a:pt x="143619" y="305456"/>
                  </a:lnTo>
                  <a:lnTo>
                    <a:pt x="127748" y="328915"/>
                  </a:lnTo>
                  <a:lnTo>
                    <a:pt x="112873" y="353018"/>
                  </a:lnTo>
                  <a:lnTo>
                    <a:pt x="98994" y="377766"/>
                  </a:lnTo>
                  <a:close/>
                </a:path>
                <a:path w="6649084" h="1600835">
                  <a:moveTo>
                    <a:pt x="209873" y="225551"/>
                  </a:moveTo>
                  <a:lnTo>
                    <a:pt x="238356" y="172168"/>
                  </a:lnTo>
                  <a:lnTo>
                    <a:pt x="283742" y="135725"/>
                  </a:lnTo>
                  <a:lnTo>
                    <a:pt x="295045" y="151092"/>
                  </a:lnTo>
                  <a:lnTo>
                    <a:pt x="272584" y="168368"/>
                  </a:lnTo>
                  <a:lnTo>
                    <a:pt x="250902" y="186537"/>
                  </a:lnTo>
                  <a:lnTo>
                    <a:pt x="229998" y="205598"/>
                  </a:lnTo>
                  <a:lnTo>
                    <a:pt x="209873" y="225551"/>
                  </a:lnTo>
                  <a:close/>
                </a:path>
                <a:path w="6649084" h="1600835">
                  <a:moveTo>
                    <a:pt x="358286" y="109742"/>
                  </a:moveTo>
                  <a:lnTo>
                    <a:pt x="400186" y="66328"/>
                  </a:lnTo>
                  <a:lnTo>
                    <a:pt x="453671" y="43825"/>
                  </a:lnTo>
                  <a:lnTo>
                    <a:pt x="460325" y="61707"/>
                  </a:lnTo>
                  <a:lnTo>
                    <a:pt x="434064" y="72117"/>
                  </a:lnTo>
                  <a:lnTo>
                    <a:pt x="408303" y="83593"/>
                  </a:lnTo>
                  <a:lnTo>
                    <a:pt x="383044" y="96135"/>
                  </a:lnTo>
                  <a:lnTo>
                    <a:pt x="358286" y="109742"/>
                  </a:lnTo>
                  <a:close/>
                </a:path>
                <a:path w="6649084" h="1600835">
                  <a:moveTo>
                    <a:pt x="532663" y="39273"/>
                  </a:moveTo>
                  <a:lnTo>
                    <a:pt x="528134" y="21117"/>
                  </a:lnTo>
                  <a:lnTo>
                    <a:pt x="528045" y="20760"/>
                  </a:lnTo>
                  <a:lnTo>
                    <a:pt x="556454" y="14289"/>
                  </a:lnTo>
                  <a:lnTo>
                    <a:pt x="585058" y="9021"/>
                  </a:lnTo>
                  <a:lnTo>
                    <a:pt x="613858" y="4956"/>
                  </a:lnTo>
                  <a:lnTo>
                    <a:pt x="642853" y="2093"/>
                  </a:lnTo>
                  <a:lnTo>
                    <a:pt x="644302" y="20760"/>
                  </a:lnTo>
                  <a:lnTo>
                    <a:pt x="644330" y="21117"/>
                  </a:lnTo>
                  <a:lnTo>
                    <a:pt x="616128" y="23901"/>
                  </a:lnTo>
                  <a:lnTo>
                    <a:pt x="588117" y="27855"/>
                  </a:lnTo>
                  <a:lnTo>
                    <a:pt x="560295" y="32979"/>
                  </a:lnTo>
                  <a:lnTo>
                    <a:pt x="532663" y="39273"/>
                  </a:lnTo>
                  <a:close/>
                </a:path>
                <a:path w="6649084" h="1600835">
                  <a:moveTo>
                    <a:pt x="811223" y="19080"/>
                  </a:moveTo>
                  <a:lnTo>
                    <a:pt x="696815" y="19080"/>
                  </a:lnTo>
                  <a:lnTo>
                    <a:pt x="696815" y="0"/>
                  </a:lnTo>
                  <a:lnTo>
                    <a:pt x="811223" y="0"/>
                  </a:lnTo>
                  <a:lnTo>
                    <a:pt x="811223" y="19080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7738" y="2438399"/>
              <a:ext cx="1657350" cy="523875"/>
            </a:xfrm>
            <a:custGeom>
              <a:avLst/>
              <a:gdLst/>
              <a:ahLst/>
              <a:cxnLst/>
              <a:rect l="l" t="t" r="r" b="b"/>
              <a:pathLst>
                <a:path w="1657350" h="523875">
                  <a:moveTo>
                    <a:pt x="1368635" y="523793"/>
                  </a:moveTo>
                  <a:lnTo>
                    <a:pt x="288536" y="523793"/>
                  </a:lnTo>
                  <a:lnTo>
                    <a:pt x="245211" y="520005"/>
                  </a:lnTo>
                  <a:lnTo>
                    <a:pt x="202976" y="510631"/>
                  </a:lnTo>
                  <a:lnTo>
                    <a:pt x="162759" y="495878"/>
                  </a:lnTo>
                  <a:lnTo>
                    <a:pt x="125415" y="476060"/>
                  </a:lnTo>
                  <a:lnTo>
                    <a:pt x="91767" y="451614"/>
                  </a:lnTo>
                  <a:lnTo>
                    <a:pt x="62530" y="423058"/>
                  </a:lnTo>
                  <a:lnTo>
                    <a:pt x="38348" y="391021"/>
                  </a:lnTo>
                  <a:lnTo>
                    <a:pt x="19735" y="356185"/>
                  </a:lnTo>
                  <a:lnTo>
                    <a:pt x="7100" y="319317"/>
                  </a:lnTo>
                  <a:lnTo>
                    <a:pt x="712" y="281200"/>
                  </a:lnTo>
                  <a:lnTo>
                    <a:pt x="0" y="255508"/>
                  </a:lnTo>
                  <a:lnTo>
                    <a:pt x="712" y="242674"/>
                  </a:lnTo>
                  <a:lnTo>
                    <a:pt x="7100" y="204557"/>
                  </a:lnTo>
                  <a:lnTo>
                    <a:pt x="19735" y="167688"/>
                  </a:lnTo>
                  <a:lnTo>
                    <a:pt x="38348" y="132853"/>
                  </a:lnTo>
                  <a:lnTo>
                    <a:pt x="62530" y="100816"/>
                  </a:lnTo>
                  <a:lnTo>
                    <a:pt x="91767" y="72260"/>
                  </a:lnTo>
                  <a:lnTo>
                    <a:pt x="125415" y="47814"/>
                  </a:lnTo>
                  <a:lnTo>
                    <a:pt x="162759" y="27996"/>
                  </a:lnTo>
                  <a:lnTo>
                    <a:pt x="202976" y="13243"/>
                  </a:lnTo>
                  <a:lnTo>
                    <a:pt x="245211" y="3869"/>
                  </a:lnTo>
                  <a:lnTo>
                    <a:pt x="288536" y="81"/>
                  </a:lnTo>
                  <a:lnTo>
                    <a:pt x="295800" y="0"/>
                  </a:lnTo>
                  <a:lnTo>
                    <a:pt x="1368635" y="81"/>
                  </a:lnTo>
                  <a:lnTo>
                    <a:pt x="1411960" y="3869"/>
                  </a:lnTo>
                  <a:lnTo>
                    <a:pt x="1454195" y="13243"/>
                  </a:lnTo>
                  <a:lnTo>
                    <a:pt x="1494413" y="27996"/>
                  </a:lnTo>
                  <a:lnTo>
                    <a:pt x="1531756" y="47814"/>
                  </a:lnTo>
                  <a:lnTo>
                    <a:pt x="1565404" y="72260"/>
                  </a:lnTo>
                  <a:lnTo>
                    <a:pt x="1594641" y="100816"/>
                  </a:lnTo>
                  <a:lnTo>
                    <a:pt x="1618823" y="132852"/>
                  </a:lnTo>
                  <a:lnTo>
                    <a:pt x="1637437" y="167688"/>
                  </a:lnTo>
                  <a:lnTo>
                    <a:pt x="1650072" y="204557"/>
                  </a:lnTo>
                  <a:lnTo>
                    <a:pt x="1656460" y="242674"/>
                  </a:lnTo>
                  <a:lnTo>
                    <a:pt x="1657172" y="255508"/>
                  </a:lnTo>
                  <a:lnTo>
                    <a:pt x="1657172" y="268366"/>
                  </a:lnTo>
                  <a:lnTo>
                    <a:pt x="1652906" y="306707"/>
                  </a:lnTo>
                  <a:lnTo>
                    <a:pt x="1642327" y="344086"/>
                  </a:lnTo>
                  <a:lnTo>
                    <a:pt x="1625671" y="379681"/>
                  </a:lnTo>
                  <a:lnTo>
                    <a:pt x="1603289" y="412735"/>
                  </a:lnTo>
                  <a:lnTo>
                    <a:pt x="1575676" y="442520"/>
                  </a:lnTo>
                  <a:lnTo>
                    <a:pt x="1543417" y="468403"/>
                  </a:lnTo>
                  <a:lnTo>
                    <a:pt x="1507225" y="489814"/>
                  </a:lnTo>
                  <a:lnTo>
                    <a:pt x="1467866" y="506298"/>
                  </a:lnTo>
                  <a:lnTo>
                    <a:pt x="1426209" y="517492"/>
                  </a:lnTo>
                  <a:lnTo>
                    <a:pt x="1383138" y="523159"/>
                  </a:lnTo>
                  <a:lnTo>
                    <a:pt x="1368635" y="523793"/>
                  </a:lnTo>
                  <a:close/>
                </a:path>
              </a:pathLst>
            </a:custGeom>
            <a:solidFill>
              <a:srgbClr val="2573E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6886" y="2428874"/>
              <a:ext cx="1678939" cy="542925"/>
            </a:xfrm>
            <a:custGeom>
              <a:avLst/>
              <a:gdLst/>
              <a:ahLst/>
              <a:cxnLst/>
              <a:rect l="l" t="t" r="r" b="b"/>
              <a:pathLst>
                <a:path w="1678939" h="542925">
                  <a:moveTo>
                    <a:pt x="200537" y="37205"/>
                  </a:moveTo>
                  <a:lnTo>
                    <a:pt x="248520" y="4890"/>
                  </a:lnTo>
                  <a:lnTo>
                    <a:pt x="306649" y="0"/>
                  </a:lnTo>
                  <a:lnTo>
                    <a:pt x="306653" y="19049"/>
                  </a:lnTo>
                  <a:lnTo>
                    <a:pt x="279384" y="20190"/>
                  </a:lnTo>
                  <a:lnTo>
                    <a:pt x="252607" y="23597"/>
                  </a:lnTo>
                  <a:lnTo>
                    <a:pt x="226324" y="29268"/>
                  </a:lnTo>
                  <a:lnTo>
                    <a:pt x="200537" y="37205"/>
                  </a:lnTo>
                  <a:close/>
                </a:path>
                <a:path w="1678939" h="542925">
                  <a:moveTo>
                    <a:pt x="435813" y="19049"/>
                  </a:moveTo>
                  <a:lnTo>
                    <a:pt x="306656" y="19049"/>
                  </a:lnTo>
                  <a:lnTo>
                    <a:pt x="306653" y="0"/>
                  </a:lnTo>
                  <a:lnTo>
                    <a:pt x="435813" y="0"/>
                  </a:lnTo>
                  <a:lnTo>
                    <a:pt x="435813" y="19049"/>
                  </a:lnTo>
                  <a:close/>
                </a:path>
                <a:path w="1678939" h="542925">
                  <a:moveTo>
                    <a:pt x="651079" y="19049"/>
                  </a:moveTo>
                  <a:lnTo>
                    <a:pt x="521919" y="19049"/>
                  </a:lnTo>
                  <a:lnTo>
                    <a:pt x="521919" y="0"/>
                  </a:lnTo>
                  <a:lnTo>
                    <a:pt x="651079" y="0"/>
                  </a:lnTo>
                  <a:lnTo>
                    <a:pt x="651079" y="19049"/>
                  </a:lnTo>
                  <a:close/>
                </a:path>
                <a:path w="1678939" h="542925">
                  <a:moveTo>
                    <a:pt x="866346" y="19049"/>
                  </a:moveTo>
                  <a:lnTo>
                    <a:pt x="737186" y="19049"/>
                  </a:lnTo>
                  <a:lnTo>
                    <a:pt x="737186" y="0"/>
                  </a:lnTo>
                  <a:lnTo>
                    <a:pt x="866346" y="0"/>
                  </a:lnTo>
                  <a:lnTo>
                    <a:pt x="866346" y="19049"/>
                  </a:lnTo>
                  <a:close/>
                </a:path>
                <a:path w="1678939" h="542925">
                  <a:moveTo>
                    <a:pt x="1081613" y="19049"/>
                  </a:moveTo>
                  <a:lnTo>
                    <a:pt x="952453" y="19049"/>
                  </a:lnTo>
                  <a:lnTo>
                    <a:pt x="952453" y="0"/>
                  </a:lnTo>
                  <a:lnTo>
                    <a:pt x="1081613" y="0"/>
                  </a:lnTo>
                  <a:lnTo>
                    <a:pt x="1081613" y="19049"/>
                  </a:lnTo>
                  <a:close/>
                </a:path>
                <a:path w="1678939" h="542925">
                  <a:moveTo>
                    <a:pt x="1296880" y="19049"/>
                  </a:moveTo>
                  <a:lnTo>
                    <a:pt x="1167720" y="19049"/>
                  </a:lnTo>
                  <a:lnTo>
                    <a:pt x="1167720" y="0"/>
                  </a:lnTo>
                  <a:lnTo>
                    <a:pt x="1296880" y="0"/>
                  </a:lnTo>
                  <a:lnTo>
                    <a:pt x="1296880" y="19049"/>
                  </a:lnTo>
                  <a:close/>
                </a:path>
                <a:path w="1678939" h="542925">
                  <a:moveTo>
                    <a:pt x="1502060" y="46763"/>
                  </a:moveTo>
                  <a:lnTo>
                    <a:pt x="1473423" y="35461"/>
                  </a:lnTo>
                  <a:lnTo>
                    <a:pt x="1443922" y="27102"/>
                  </a:lnTo>
                  <a:lnTo>
                    <a:pt x="1413555" y="21685"/>
                  </a:lnTo>
                  <a:lnTo>
                    <a:pt x="1382324" y="19211"/>
                  </a:lnTo>
                  <a:lnTo>
                    <a:pt x="1382987" y="2834"/>
                  </a:lnTo>
                  <a:lnTo>
                    <a:pt x="1383094" y="173"/>
                  </a:lnTo>
                  <a:lnTo>
                    <a:pt x="1416683" y="2834"/>
                  </a:lnTo>
                  <a:lnTo>
                    <a:pt x="1449341" y="8660"/>
                  </a:lnTo>
                  <a:lnTo>
                    <a:pt x="1481069" y="17650"/>
                  </a:lnTo>
                  <a:lnTo>
                    <a:pt x="1511867" y="29805"/>
                  </a:lnTo>
                  <a:lnTo>
                    <a:pt x="1502060" y="46763"/>
                  </a:lnTo>
                  <a:close/>
                </a:path>
                <a:path w="1678939" h="542925">
                  <a:moveTo>
                    <a:pt x="1638226" y="180593"/>
                  </a:moveTo>
                  <a:lnTo>
                    <a:pt x="1625384" y="155268"/>
                  </a:lnTo>
                  <a:lnTo>
                    <a:pt x="1609679" y="131627"/>
                  </a:lnTo>
                  <a:lnTo>
                    <a:pt x="1591112" y="109671"/>
                  </a:lnTo>
                  <a:lnTo>
                    <a:pt x="1569682" y="89401"/>
                  </a:lnTo>
                  <a:lnTo>
                    <a:pt x="1584592" y="75660"/>
                  </a:lnTo>
                  <a:lnTo>
                    <a:pt x="1607639" y="97461"/>
                  </a:lnTo>
                  <a:lnTo>
                    <a:pt x="1627608" y="121073"/>
                  </a:lnTo>
                  <a:lnTo>
                    <a:pt x="1644498" y="146498"/>
                  </a:lnTo>
                  <a:lnTo>
                    <a:pt x="1658309" y="173735"/>
                  </a:lnTo>
                  <a:lnTo>
                    <a:pt x="1638226" y="180593"/>
                  </a:lnTo>
                  <a:close/>
                </a:path>
                <a:path w="1678939" h="542925">
                  <a:moveTo>
                    <a:pt x="1659265" y="366969"/>
                  </a:moveTo>
                  <a:lnTo>
                    <a:pt x="1639114" y="360266"/>
                  </a:lnTo>
                  <a:lnTo>
                    <a:pt x="1647092" y="338615"/>
                  </a:lnTo>
                  <a:lnTo>
                    <a:pt x="1652791" y="316597"/>
                  </a:lnTo>
                  <a:lnTo>
                    <a:pt x="1656210" y="294213"/>
                  </a:lnTo>
                  <a:lnTo>
                    <a:pt x="1657350" y="271462"/>
                  </a:lnTo>
                  <a:lnTo>
                    <a:pt x="1657329" y="264614"/>
                  </a:lnTo>
                  <a:lnTo>
                    <a:pt x="1657078" y="258739"/>
                  </a:lnTo>
                  <a:lnTo>
                    <a:pt x="1656534" y="252390"/>
                  </a:lnTo>
                  <a:lnTo>
                    <a:pt x="1678000" y="250951"/>
                  </a:lnTo>
                  <a:lnTo>
                    <a:pt x="1678584" y="257777"/>
                  </a:lnTo>
                  <a:lnTo>
                    <a:pt x="1678876" y="264614"/>
                  </a:lnTo>
                  <a:lnTo>
                    <a:pt x="1678876" y="271462"/>
                  </a:lnTo>
                  <a:lnTo>
                    <a:pt x="1677737" y="294213"/>
                  </a:lnTo>
                  <a:lnTo>
                    <a:pt x="1677651" y="295930"/>
                  </a:lnTo>
                  <a:lnTo>
                    <a:pt x="1673974" y="320004"/>
                  </a:lnTo>
                  <a:lnTo>
                    <a:pt x="1667845" y="343683"/>
                  </a:lnTo>
                  <a:lnTo>
                    <a:pt x="1659265" y="366969"/>
                  </a:lnTo>
                  <a:close/>
                </a:path>
                <a:path w="1678939" h="542925">
                  <a:moveTo>
                    <a:pt x="1514204" y="512049"/>
                  </a:moveTo>
                  <a:lnTo>
                    <a:pt x="1504233" y="495166"/>
                  </a:lnTo>
                  <a:lnTo>
                    <a:pt x="1531265" y="480982"/>
                  </a:lnTo>
                  <a:lnTo>
                    <a:pt x="1556072" y="464464"/>
                  </a:lnTo>
                  <a:lnTo>
                    <a:pt x="1578654" y="445611"/>
                  </a:lnTo>
                  <a:lnTo>
                    <a:pt x="1599010" y="424424"/>
                  </a:lnTo>
                  <a:lnTo>
                    <a:pt x="1616134" y="435968"/>
                  </a:lnTo>
                  <a:lnTo>
                    <a:pt x="1594241" y="458754"/>
                  </a:lnTo>
                  <a:lnTo>
                    <a:pt x="1569955" y="479030"/>
                  </a:lnTo>
                  <a:lnTo>
                    <a:pt x="1543276" y="496795"/>
                  </a:lnTo>
                  <a:lnTo>
                    <a:pt x="1514204" y="512049"/>
                  </a:lnTo>
                  <a:close/>
                </a:path>
                <a:path w="1678939" h="542925">
                  <a:moveTo>
                    <a:pt x="1372227" y="542924"/>
                  </a:moveTo>
                  <a:lnTo>
                    <a:pt x="1299413" y="542924"/>
                  </a:lnTo>
                  <a:lnTo>
                    <a:pt x="1299413" y="523874"/>
                  </a:lnTo>
                  <a:lnTo>
                    <a:pt x="1372220" y="523874"/>
                  </a:lnTo>
                  <a:lnTo>
                    <a:pt x="1385810" y="523585"/>
                  </a:lnTo>
                  <a:lnTo>
                    <a:pt x="1399339" y="522725"/>
                  </a:lnTo>
                  <a:lnTo>
                    <a:pt x="1412806" y="521295"/>
                  </a:lnTo>
                  <a:lnTo>
                    <a:pt x="1426212" y="519294"/>
                  </a:lnTo>
                  <a:lnTo>
                    <a:pt x="1430294" y="537998"/>
                  </a:lnTo>
                  <a:lnTo>
                    <a:pt x="1415877" y="540150"/>
                  </a:lnTo>
                  <a:lnTo>
                    <a:pt x="1401393" y="541688"/>
                  </a:lnTo>
                  <a:lnTo>
                    <a:pt x="1386843" y="542613"/>
                  </a:lnTo>
                  <a:lnTo>
                    <a:pt x="1372227" y="542924"/>
                  </a:lnTo>
                  <a:close/>
                </a:path>
                <a:path w="1678939" h="542925">
                  <a:moveTo>
                    <a:pt x="1213306" y="542924"/>
                  </a:moveTo>
                  <a:lnTo>
                    <a:pt x="1084146" y="542924"/>
                  </a:lnTo>
                  <a:lnTo>
                    <a:pt x="1084146" y="523874"/>
                  </a:lnTo>
                  <a:lnTo>
                    <a:pt x="1213306" y="523874"/>
                  </a:lnTo>
                  <a:lnTo>
                    <a:pt x="1213306" y="542924"/>
                  </a:lnTo>
                  <a:close/>
                </a:path>
                <a:path w="1678939" h="542925">
                  <a:moveTo>
                    <a:pt x="998039" y="542924"/>
                  </a:moveTo>
                  <a:lnTo>
                    <a:pt x="868879" y="542924"/>
                  </a:lnTo>
                  <a:lnTo>
                    <a:pt x="868879" y="523874"/>
                  </a:lnTo>
                  <a:lnTo>
                    <a:pt x="998039" y="523874"/>
                  </a:lnTo>
                  <a:lnTo>
                    <a:pt x="998039" y="542924"/>
                  </a:lnTo>
                  <a:close/>
                </a:path>
                <a:path w="1678939" h="542925">
                  <a:moveTo>
                    <a:pt x="782772" y="542924"/>
                  </a:moveTo>
                  <a:lnTo>
                    <a:pt x="653612" y="542924"/>
                  </a:lnTo>
                  <a:lnTo>
                    <a:pt x="653612" y="523874"/>
                  </a:lnTo>
                  <a:lnTo>
                    <a:pt x="782772" y="523874"/>
                  </a:lnTo>
                  <a:lnTo>
                    <a:pt x="782772" y="542924"/>
                  </a:lnTo>
                  <a:close/>
                </a:path>
                <a:path w="1678939" h="542925">
                  <a:moveTo>
                    <a:pt x="567506" y="542924"/>
                  </a:moveTo>
                  <a:lnTo>
                    <a:pt x="438345" y="542924"/>
                  </a:lnTo>
                  <a:lnTo>
                    <a:pt x="438345" y="523874"/>
                  </a:lnTo>
                  <a:lnTo>
                    <a:pt x="567506" y="523874"/>
                  </a:lnTo>
                  <a:lnTo>
                    <a:pt x="567506" y="542924"/>
                  </a:lnTo>
                  <a:close/>
                </a:path>
                <a:path w="1678939" h="542925">
                  <a:moveTo>
                    <a:pt x="352239" y="542924"/>
                  </a:moveTo>
                  <a:lnTo>
                    <a:pt x="306653" y="542924"/>
                  </a:lnTo>
                  <a:lnTo>
                    <a:pt x="285023" y="542250"/>
                  </a:lnTo>
                  <a:lnTo>
                    <a:pt x="263608" y="540239"/>
                  </a:lnTo>
                  <a:lnTo>
                    <a:pt x="242407" y="536892"/>
                  </a:lnTo>
                  <a:lnTo>
                    <a:pt x="221422" y="532210"/>
                  </a:lnTo>
                  <a:lnTo>
                    <a:pt x="227411" y="513912"/>
                  </a:lnTo>
                  <a:lnTo>
                    <a:pt x="246923" y="518266"/>
                  </a:lnTo>
                  <a:lnTo>
                    <a:pt x="266634" y="521377"/>
                  </a:lnTo>
                  <a:lnTo>
                    <a:pt x="286544" y="523247"/>
                  </a:lnTo>
                  <a:lnTo>
                    <a:pt x="306653" y="523874"/>
                  </a:lnTo>
                  <a:lnTo>
                    <a:pt x="352239" y="523874"/>
                  </a:lnTo>
                  <a:lnTo>
                    <a:pt x="352239" y="542924"/>
                  </a:lnTo>
                  <a:close/>
                </a:path>
                <a:path w="1678939" h="542925">
                  <a:moveTo>
                    <a:pt x="140076" y="499354"/>
                  </a:moveTo>
                  <a:lnTo>
                    <a:pt x="112772" y="481812"/>
                  </a:lnTo>
                  <a:lnTo>
                    <a:pt x="88105" y="461974"/>
                  </a:lnTo>
                  <a:lnTo>
                    <a:pt x="66073" y="439838"/>
                  </a:lnTo>
                  <a:lnTo>
                    <a:pt x="46676" y="415407"/>
                  </a:lnTo>
                  <a:lnTo>
                    <a:pt x="64927" y="405305"/>
                  </a:lnTo>
                  <a:lnTo>
                    <a:pt x="82963" y="428023"/>
                  </a:lnTo>
                  <a:lnTo>
                    <a:pt x="103448" y="448604"/>
                  </a:lnTo>
                  <a:lnTo>
                    <a:pt x="126385" y="467051"/>
                  </a:lnTo>
                  <a:lnTo>
                    <a:pt x="151773" y="483362"/>
                  </a:lnTo>
                  <a:lnTo>
                    <a:pt x="140076" y="499354"/>
                  </a:lnTo>
                  <a:close/>
                </a:path>
                <a:path w="1678939" h="542925">
                  <a:moveTo>
                    <a:pt x="10834" y="342971"/>
                  </a:moveTo>
                  <a:lnTo>
                    <a:pt x="6094" y="325334"/>
                  </a:lnTo>
                  <a:lnTo>
                    <a:pt x="2708" y="307538"/>
                  </a:lnTo>
                  <a:lnTo>
                    <a:pt x="677" y="289580"/>
                  </a:lnTo>
                  <a:lnTo>
                    <a:pt x="0" y="271462"/>
                  </a:lnTo>
                  <a:lnTo>
                    <a:pt x="253" y="260803"/>
                  </a:lnTo>
                  <a:lnTo>
                    <a:pt x="272" y="259999"/>
                  </a:lnTo>
                  <a:lnTo>
                    <a:pt x="975" y="250182"/>
                  </a:lnTo>
                  <a:lnTo>
                    <a:pt x="1090" y="248576"/>
                  </a:lnTo>
                  <a:lnTo>
                    <a:pt x="2452" y="237195"/>
                  </a:lnTo>
                  <a:lnTo>
                    <a:pt x="4360" y="225854"/>
                  </a:lnTo>
                  <a:lnTo>
                    <a:pt x="25580" y="229055"/>
                  </a:lnTo>
                  <a:lnTo>
                    <a:pt x="23807" y="239600"/>
                  </a:lnTo>
                  <a:lnTo>
                    <a:pt x="22540" y="250182"/>
                  </a:lnTo>
                  <a:lnTo>
                    <a:pt x="21837" y="259999"/>
                  </a:lnTo>
                  <a:lnTo>
                    <a:pt x="21780" y="260803"/>
                  </a:lnTo>
                  <a:lnTo>
                    <a:pt x="21526" y="271462"/>
                  </a:lnTo>
                  <a:lnTo>
                    <a:pt x="22156" y="288309"/>
                  </a:lnTo>
                  <a:lnTo>
                    <a:pt x="24045" y="305006"/>
                  </a:lnTo>
                  <a:lnTo>
                    <a:pt x="27193" y="321554"/>
                  </a:lnTo>
                  <a:lnTo>
                    <a:pt x="31600" y="337952"/>
                  </a:lnTo>
                  <a:lnTo>
                    <a:pt x="10834" y="342971"/>
                  </a:lnTo>
                  <a:close/>
                </a:path>
                <a:path w="1678939" h="542925">
                  <a:moveTo>
                    <a:pt x="51151" y="159447"/>
                  </a:moveTo>
                  <a:lnTo>
                    <a:pt x="31860" y="150993"/>
                  </a:lnTo>
                  <a:lnTo>
                    <a:pt x="48461" y="124940"/>
                  </a:lnTo>
                  <a:lnTo>
                    <a:pt x="67950" y="100949"/>
                  </a:lnTo>
                  <a:lnTo>
                    <a:pt x="90327" y="79021"/>
                  </a:lnTo>
                  <a:lnTo>
                    <a:pt x="115593" y="59156"/>
                  </a:lnTo>
                  <a:lnTo>
                    <a:pt x="129008" y="74054"/>
                  </a:lnTo>
                  <a:lnTo>
                    <a:pt x="105515" y="92526"/>
                  </a:lnTo>
                  <a:lnTo>
                    <a:pt x="84708" y="112915"/>
                  </a:lnTo>
                  <a:lnTo>
                    <a:pt x="66587" y="135222"/>
                  </a:lnTo>
                  <a:lnTo>
                    <a:pt x="51151" y="159447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609056" y="5340350"/>
            <a:ext cx="72072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5" dirty="0">
                <a:solidFill>
                  <a:srgbClr val="DEDEDE"/>
                </a:solidFill>
                <a:latin typeface="Tahoma"/>
                <a:cs typeface="Tahoma"/>
              </a:rPr>
              <a:t>READ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43131" y="5340350"/>
            <a:ext cx="85280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65" dirty="0">
                <a:solidFill>
                  <a:srgbClr val="DEDEDE"/>
                </a:solidFill>
                <a:latin typeface="Tahoma"/>
                <a:cs typeface="Tahoma"/>
              </a:rPr>
              <a:t>WRITE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Popular</a:t>
            </a:r>
            <a:r>
              <a:rPr spc="-95" dirty="0"/>
              <a:t> </a:t>
            </a:r>
            <a:r>
              <a:rPr spc="-10" dirty="0"/>
              <a:t>LangChain</a:t>
            </a:r>
            <a:r>
              <a:rPr spc="-120" dirty="0"/>
              <a:t> </a:t>
            </a:r>
            <a:r>
              <a:rPr spc="-125" dirty="0"/>
              <a:t>Built-</a:t>
            </a:r>
            <a:r>
              <a:rPr dirty="0"/>
              <a:t>in</a:t>
            </a:r>
            <a:r>
              <a:rPr spc="-125" dirty="0"/>
              <a:t> </a:t>
            </a:r>
            <a:r>
              <a:rPr dirty="0"/>
              <a:t>Memory</a:t>
            </a:r>
            <a:r>
              <a:rPr spc="-114" dirty="0"/>
              <a:t> </a:t>
            </a:r>
            <a:r>
              <a:rPr spc="-10" dirty="0"/>
              <a:t>Constructs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1487" y="1509712"/>
          <a:ext cx="11325225" cy="448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515"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5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Memory</a:t>
                      </a:r>
                      <a:r>
                        <a:rPr sz="15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Type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04775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2573EC"/>
                    </a:solidFill>
                  </a:tcPr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5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04775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257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365"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500" u="heavy" spc="-10" dirty="0">
                          <a:solidFill>
                            <a:srgbClr val="0000ED"/>
                          </a:solidFill>
                          <a:uFill>
                            <a:solidFill>
                              <a:srgbClr val="0000ED"/>
                            </a:solidFill>
                          </a:uFill>
                          <a:latin typeface="Tahoma"/>
                          <a:cs typeface="Tahoma"/>
                          <a:hlinkClick r:id="rId2"/>
                        </a:rPr>
                        <a:t>ConversationBufferMemor</a:t>
                      </a:r>
                      <a:r>
                        <a:rPr sz="1500" spc="-10" dirty="0">
                          <a:solidFill>
                            <a:srgbClr val="0000ED"/>
                          </a:solidFill>
                          <a:latin typeface="Tahoma"/>
                          <a:cs typeface="Tahoma"/>
                          <a:hlinkClick r:id="rId2"/>
                        </a:rPr>
                        <a:t>y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200025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9865" marR="609600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This</a:t>
                      </a:r>
                      <a:r>
                        <a:rPr sz="1500" spc="-9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memory</a:t>
                      </a:r>
                      <a:r>
                        <a:rPr sz="1500" spc="-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allows</a:t>
                      </a:r>
                      <a:r>
                        <a:rPr sz="1500" spc="-9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500" spc="-12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storing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messages</a:t>
                      </a:r>
                      <a:r>
                        <a:rPr sz="1500" spc="-8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500" spc="-9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conversation</a:t>
                      </a:r>
                      <a:r>
                        <a:rPr sz="1500" spc="-1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history</a:t>
                      </a:r>
                      <a:r>
                        <a:rPr sz="1500" spc="-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500" spc="-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then</a:t>
                      </a:r>
                      <a:r>
                        <a:rPr sz="1500" spc="-12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extracts</a:t>
                      </a:r>
                      <a:r>
                        <a:rPr sz="1500" spc="-8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1500" spc="-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messages</a:t>
                      </a:r>
                      <a:r>
                        <a:rPr sz="1500" spc="-114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500" spc="-15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500" spc="-15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variable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365"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1500" u="heavy" spc="-10" dirty="0">
                          <a:solidFill>
                            <a:srgbClr val="0000ED"/>
                          </a:solidFill>
                          <a:uFill>
                            <a:solidFill>
                              <a:srgbClr val="0000ED"/>
                            </a:solidFill>
                          </a:uFill>
                          <a:latin typeface="Tahoma"/>
                          <a:cs typeface="Tahoma"/>
                          <a:hlinkClick r:id="rId3"/>
                        </a:rPr>
                        <a:t>ConversationBufferWindowMemor</a:t>
                      </a:r>
                      <a:r>
                        <a:rPr sz="1500" spc="-10" dirty="0">
                          <a:solidFill>
                            <a:srgbClr val="0000ED"/>
                          </a:solidFill>
                          <a:latin typeface="Tahoma"/>
                          <a:cs typeface="Tahoma"/>
                          <a:hlinkClick r:id="rId3"/>
                        </a:rPr>
                        <a:t>y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203835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9865" marR="249554">
                        <a:lnSpc>
                          <a:spcPts val="1650"/>
                        </a:lnSpc>
                        <a:spcBef>
                          <a:spcPts val="960"/>
                        </a:spcBef>
                      </a:pP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Stores</a:t>
                      </a:r>
                      <a:r>
                        <a:rPr sz="1500" spc="-1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only</a:t>
                      </a:r>
                      <a:r>
                        <a:rPr sz="1500" spc="-1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7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7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last</a:t>
                      </a:r>
                      <a:r>
                        <a:rPr sz="1500" spc="-16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1500" spc="-9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messages</a:t>
                      </a:r>
                      <a:r>
                        <a:rPr sz="1500" spc="-1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500" spc="-10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conversation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history.</a:t>
                      </a:r>
                      <a:r>
                        <a:rPr sz="1500" spc="-1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This</a:t>
                      </a:r>
                      <a:r>
                        <a:rPr sz="1500" spc="-1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can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1500" spc="-16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useful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keeping</a:t>
                      </a:r>
                      <a:r>
                        <a:rPr sz="1500" spc="-1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5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sliding</a:t>
                      </a:r>
                      <a:r>
                        <a:rPr sz="1500" spc="-15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window</a:t>
                      </a:r>
                      <a:r>
                        <a:rPr sz="1500" spc="-16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500" spc="-1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7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most</a:t>
                      </a:r>
                      <a:r>
                        <a:rPr sz="1500" spc="-17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recent</a:t>
                      </a:r>
                      <a:r>
                        <a:rPr sz="1500" spc="-17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interactions</a:t>
                      </a:r>
                      <a:r>
                        <a:rPr sz="1500" spc="-1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500" spc="-1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7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LLM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21920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365"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500" u="heavy" spc="-10" dirty="0">
                          <a:solidFill>
                            <a:srgbClr val="0000ED"/>
                          </a:solidFill>
                          <a:uFill>
                            <a:solidFill>
                              <a:srgbClr val="0000ED"/>
                            </a:solidFill>
                          </a:uFill>
                          <a:latin typeface="Tahoma"/>
                          <a:cs typeface="Tahoma"/>
                          <a:hlinkClick r:id="rId4"/>
                        </a:rPr>
                        <a:t>ConversationSummaryMemor</a:t>
                      </a:r>
                      <a:r>
                        <a:rPr sz="1500" spc="-10" dirty="0">
                          <a:solidFill>
                            <a:srgbClr val="0000ED"/>
                          </a:solidFill>
                          <a:latin typeface="Tahoma"/>
                          <a:cs typeface="Tahoma"/>
                          <a:hlinkClick r:id="rId4"/>
                        </a:rPr>
                        <a:t>y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207010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9865" marR="235585">
                        <a:lnSpc>
                          <a:spcPts val="1650"/>
                        </a:lnSpc>
                        <a:spcBef>
                          <a:spcPts val="985"/>
                        </a:spcBef>
                      </a:pP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Summarizes</a:t>
                      </a:r>
                      <a:r>
                        <a:rPr sz="1500" spc="-9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6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conversation</a:t>
                      </a:r>
                      <a:r>
                        <a:rPr sz="1500" spc="-1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history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500" spc="-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stores</a:t>
                      </a:r>
                      <a:r>
                        <a:rPr sz="1500" spc="-8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6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current</a:t>
                      </a:r>
                      <a:r>
                        <a:rPr sz="1500" spc="-16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summary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500" spc="-12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memory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instead</a:t>
                      </a:r>
                      <a:r>
                        <a:rPr sz="1500" spc="-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of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actual</a:t>
                      </a:r>
                      <a:r>
                        <a:rPr sz="1500" spc="-12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conversation</a:t>
                      </a:r>
                      <a:r>
                        <a:rPr sz="1500" spc="-12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messages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25095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89865">
                        <a:lnSpc>
                          <a:spcPct val="100000"/>
                        </a:lnSpc>
                      </a:pPr>
                      <a:r>
                        <a:rPr sz="1500" u="heavy" spc="-10" dirty="0">
                          <a:solidFill>
                            <a:srgbClr val="0000ED"/>
                          </a:solidFill>
                          <a:uFill>
                            <a:solidFill>
                              <a:srgbClr val="0000ED"/>
                            </a:solidFill>
                          </a:uFill>
                          <a:latin typeface="Tahoma"/>
                          <a:cs typeface="Tahoma"/>
                          <a:hlinkClick r:id="rId5"/>
                        </a:rPr>
                        <a:t>VectorStoreRetrieverMemor</a:t>
                      </a:r>
                      <a:r>
                        <a:rPr sz="1500" spc="-10" dirty="0">
                          <a:solidFill>
                            <a:srgbClr val="0000ED"/>
                          </a:solidFill>
                          <a:latin typeface="Tahoma"/>
                          <a:cs typeface="Tahoma"/>
                          <a:hlinkClick r:id="rId5"/>
                        </a:rPr>
                        <a:t>y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9865" marR="349885">
                        <a:lnSpc>
                          <a:spcPts val="1650"/>
                        </a:lnSpc>
                        <a:spcBef>
                          <a:spcPts val="1090"/>
                        </a:spcBef>
                      </a:pP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Stores</a:t>
                      </a:r>
                      <a:r>
                        <a:rPr sz="1500" spc="-9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conversation</a:t>
                      </a:r>
                      <a:r>
                        <a:rPr sz="1500" spc="-1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history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500" spc="-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500" spc="-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vector</a:t>
                      </a:r>
                      <a:r>
                        <a:rPr sz="1500" spc="-1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database</a:t>
                      </a:r>
                      <a:r>
                        <a:rPr sz="1500" spc="-16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500" spc="-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queries</a:t>
                      </a:r>
                      <a:r>
                        <a:rPr sz="1500" spc="-9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6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top-</a:t>
                      </a:r>
                      <a:r>
                        <a:rPr sz="1500" spc="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1500" spc="-8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most</a:t>
                      </a:r>
                      <a:r>
                        <a:rPr sz="1500" spc="-16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relevant</a:t>
                      </a:r>
                      <a:r>
                        <a:rPr sz="1500" spc="-16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docs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every</a:t>
                      </a:r>
                      <a:r>
                        <a:rPr sz="1500" spc="-15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500" spc="-17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500" spc="-1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new</a:t>
                      </a:r>
                      <a:r>
                        <a:rPr sz="1500" spc="-15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message</a:t>
                      </a:r>
                      <a:r>
                        <a:rPr sz="1500" spc="-17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1500" spc="-1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query</a:t>
                      </a:r>
                      <a:r>
                        <a:rPr sz="1500" spc="-15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1500" spc="-1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sent</a:t>
                      </a:r>
                      <a:r>
                        <a:rPr sz="1500" spc="-17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500" spc="-1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7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LLM.</a:t>
                      </a:r>
                      <a:r>
                        <a:rPr sz="1500" spc="-15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Doesn’t</a:t>
                      </a:r>
                      <a:r>
                        <a:rPr sz="1500" spc="-17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care</a:t>
                      </a:r>
                      <a:r>
                        <a:rPr sz="1500" spc="-17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about</a:t>
                      </a:r>
                      <a:r>
                        <a:rPr sz="1500" spc="-17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7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order</a:t>
                      </a:r>
                      <a:r>
                        <a:rPr sz="1500" spc="-1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of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conversations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38430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365"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500" u="heavy" spc="-10" dirty="0">
                          <a:solidFill>
                            <a:srgbClr val="0000ED"/>
                          </a:solidFill>
                          <a:uFill>
                            <a:solidFill>
                              <a:srgbClr val="0000ED"/>
                            </a:solidFill>
                          </a:uFill>
                          <a:latin typeface="Tahoma"/>
                          <a:cs typeface="Tahoma"/>
                          <a:hlinkClick r:id="rId6"/>
                        </a:rPr>
                        <a:t>ChatMessageHistor</a:t>
                      </a:r>
                      <a:r>
                        <a:rPr sz="1500" spc="-10" dirty="0">
                          <a:solidFill>
                            <a:srgbClr val="0000ED"/>
                          </a:solidFill>
                          <a:latin typeface="Tahoma"/>
                          <a:cs typeface="Tahoma"/>
                          <a:hlinkClick r:id="rId6"/>
                        </a:rPr>
                        <a:t>y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201930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9865" marR="631825">
                        <a:lnSpc>
                          <a:spcPts val="1650"/>
                        </a:lnSpc>
                        <a:spcBef>
                          <a:spcPts val="944"/>
                        </a:spcBef>
                      </a:pP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Simple</a:t>
                      </a:r>
                      <a:r>
                        <a:rPr sz="1500" spc="-17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but</a:t>
                      </a:r>
                      <a:r>
                        <a:rPr sz="1500" spc="-16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highly</a:t>
                      </a:r>
                      <a:r>
                        <a:rPr sz="1500" spc="-1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configurable</a:t>
                      </a:r>
                      <a:r>
                        <a:rPr sz="1500" spc="-16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wrapper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500" spc="-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store</a:t>
                      </a:r>
                      <a:r>
                        <a:rPr sz="1500" spc="-17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messages</a:t>
                      </a:r>
                      <a:r>
                        <a:rPr sz="1500" spc="-9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1500" spc="-13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in-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memory</a:t>
                      </a:r>
                      <a:r>
                        <a:rPr sz="1500" spc="-1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list.</a:t>
                      </a:r>
                      <a:r>
                        <a:rPr sz="1500" spc="-1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Easy</a:t>
                      </a:r>
                      <a:r>
                        <a:rPr sz="1500" spc="-1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to </a:t>
                      </a:r>
                      <a:r>
                        <a:rPr sz="1500" spc="-5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manage</a:t>
                      </a:r>
                      <a:r>
                        <a:rPr sz="1500" spc="-16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memory</a:t>
                      </a:r>
                      <a:r>
                        <a:rPr sz="1500" spc="-1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500" spc="-1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multiple</a:t>
                      </a:r>
                      <a:r>
                        <a:rPr sz="1500" spc="-16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users</a:t>
                      </a:r>
                      <a:r>
                        <a:rPr sz="1500" spc="-9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sessions.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20014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365"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500" u="heavy" spc="-10" dirty="0">
                          <a:solidFill>
                            <a:srgbClr val="0000ED"/>
                          </a:solidFill>
                          <a:uFill>
                            <a:solidFill>
                              <a:srgbClr val="0000ED"/>
                            </a:solidFill>
                          </a:uFill>
                          <a:latin typeface="Tahoma"/>
                          <a:cs typeface="Tahoma"/>
                          <a:hlinkClick r:id="rId7"/>
                        </a:rPr>
                        <a:t>SQLChatMessageHistor</a:t>
                      </a:r>
                      <a:r>
                        <a:rPr sz="1500" spc="-10" dirty="0">
                          <a:solidFill>
                            <a:srgbClr val="0000ED"/>
                          </a:solidFill>
                          <a:latin typeface="Tahoma"/>
                          <a:cs typeface="Tahoma"/>
                          <a:hlinkClick r:id="rId7"/>
                        </a:rPr>
                        <a:t>y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205740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9865" marR="518159">
                        <a:lnSpc>
                          <a:spcPts val="1650"/>
                        </a:lnSpc>
                        <a:spcBef>
                          <a:spcPts val="975"/>
                        </a:spcBef>
                      </a:pPr>
                      <a:r>
                        <a:rPr sz="1500" spc="-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Same</a:t>
                      </a:r>
                      <a:r>
                        <a:rPr sz="1500" spc="-1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as</a:t>
                      </a:r>
                      <a:r>
                        <a:rPr sz="1500" spc="-6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ChatMessageHistory</a:t>
                      </a:r>
                      <a:r>
                        <a:rPr sz="1500" spc="-1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but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persists</a:t>
                      </a:r>
                      <a:r>
                        <a:rPr sz="1500" spc="-6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conversations</a:t>
                      </a:r>
                      <a:r>
                        <a:rPr sz="1500" spc="-6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500" spc="-1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500" spc="-10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SQL</a:t>
                      </a:r>
                      <a:r>
                        <a:rPr sz="1500" spc="-114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database.</a:t>
                      </a:r>
                      <a:r>
                        <a:rPr sz="1500" spc="-1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Very</a:t>
                      </a:r>
                      <a:r>
                        <a:rPr sz="1500" spc="-1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useful </a:t>
                      </a:r>
                      <a:r>
                        <a:rPr sz="1500" spc="-2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when</a:t>
                      </a:r>
                      <a:r>
                        <a:rPr sz="1500" spc="-13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managing</a:t>
                      </a:r>
                      <a:r>
                        <a:rPr sz="1500" spc="-1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multiple</a:t>
                      </a:r>
                      <a:r>
                        <a:rPr sz="1500" spc="-17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long</a:t>
                      </a:r>
                      <a:r>
                        <a:rPr sz="1500" spc="-145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373737"/>
                          </a:solidFill>
                          <a:latin typeface="Tahoma"/>
                          <a:cs typeface="Tahoma"/>
                        </a:rPr>
                        <a:t>conversations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23825" marB="0">
                    <a:lnL w="9525">
                      <a:solidFill>
                        <a:srgbClr val="373737"/>
                      </a:solidFill>
                      <a:prstDash val="solid"/>
                    </a:lnL>
                    <a:lnR w="9525">
                      <a:solidFill>
                        <a:srgbClr val="373737"/>
                      </a:solidFill>
                      <a:prstDash val="solid"/>
                    </a:lnR>
                    <a:lnT w="9525">
                      <a:solidFill>
                        <a:srgbClr val="373737"/>
                      </a:solidFill>
                      <a:prstDash val="solid"/>
                    </a:lnT>
                    <a:lnB w="9525">
                      <a:solidFill>
                        <a:srgbClr val="3737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986369" y="2352674"/>
            <a:ext cx="28575" cy="19050"/>
          </a:xfrm>
          <a:custGeom>
            <a:avLst/>
            <a:gdLst/>
            <a:ahLst/>
            <a:cxnLst/>
            <a:rect l="l" t="t" r="r" b="b"/>
            <a:pathLst>
              <a:path w="28575" h="19050">
                <a:moveTo>
                  <a:pt x="27995" y="19049"/>
                </a:moveTo>
                <a:lnTo>
                  <a:pt x="0" y="19049"/>
                </a:lnTo>
                <a:lnTo>
                  <a:pt x="0" y="0"/>
                </a:lnTo>
                <a:lnTo>
                  <a:pt x="27995" y="0"/>
                </a:lnTo>
                <a:lnTo>
                  <a:pt x="27995" y="19049"/>
                </a:lnTo>
                <a:close/>
              </a:path>
            </a:pathLst>
          </a:custGeom>
          <a:solidFill>
            <a:srgbClr val="0000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2837" y="2990849"/>
            <a:ext cx="28575" cy="19050"/>
          </a:xfrm>
          <a:custGeom>
            <a:avLst/>
            <a:gdLst/>
            <a:ahLst/>
            <a:cxnLst/>
            <a:rect l="l" t="t" r="r" b="b"/>
            <a:pathLst>
              <a:path w="28575" h="19050">
                <a:moveTo>
                  <a:pt x="28043" y="19049"/>
                </a:moveTo>
                <a:lnTo>
                  <a:pt x="0" y="19049"/>
                </a:lnTo>
                <a:lnTo>
                  <a:pt x="0" y="0"/>
                </a:lnTo>
                <a:lnTo>
                  <a:pt x="28043" y="0"/>
                </a:lnTo>
                <a:lnTo>
                  <a:pt x="28043" y="19049"/>
                </a:lnTo>
                <a:close/>
              </a:path>
            </a:pathLst>
          </a:custGeom>
          <a:solidFill>
            <a:srgbClr val="0000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4209" y="3629024"/>
            <a:ext cx="28575" cy="19050"/>
          </a:xfrm>
          <a:custGeom>
            <a:avLst/>
            <a:gdLst/>
            <a:ahLst/>
            <a:cxnLst/>
            <a:rect l="l" t="t" r="r" b="b"/>
            <a:pathLst>
              <a:path w="28575" h="19050">
                <a:moveTo>
                  <a:pt x="28102" y="19049"/>
                </a:moveTo>
                <a:lnTo>
                  <a:pt x="0" y="19049"/>
                </a:lnTo>
                <a:lnTo>
                  <a:pt x="0" y="0"/>
                </a:lnTo>
                <a:lnTo>
                  <a:pt x="28102" y="0"/>
                </a:lnTo>
                <a:lnTo>
                  <a:pt x="28102" y="19049"/>
                </a:lnTo>
                <a:close/>
              </a:path>
            </a:pathLst>
          </a:custGeom>
          <a:solidFill>
            <a:srgbClr val="0000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10575" y="4381499"/>
            <a:ext cx="28575" cy="19050"/>
          </a:xfrm>
          <a:custGeom>
            <a:avLst/>
            <a:gdLst/>
            <a:ahLst/>
            <a:cxnLst/>
            <a:rect l="l" t="t" r="r" b="b"/>
            <a:pathLst>
              <a:path w="28575" h="19050">
                <a:moveTo>
                  <a:pt x="28060" y="19049"/>
                </a:moveTo>
                <a:lnTo>
                  <a:pt x="0" y="19049"/>
                </a:lnTo>
                <a:lnTo>
                  <a:pt x="0" y="0"/>
                </a:lnTo>
                <a:lnTo>
                  <a:pt x="28060" y="0"/>
                </a:lnTo>
                <a:lnTo>
                  <a:pt x="28060" y="19049"/>
                </a:lnTo>
                <a:close/>
              </a:path>
            </a:pathLst>
          </a:custGeom>
          <a:solidFill>
            <a:srgbClr val="0000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5151" y="5133974"/>
            <a:ext cx="28575" cy="19050"/>
          </a:xfrm>
          <a:custGeom>
            <a:avLst/>
            <a:gdLst/>
            <a:ahLst/>
            <a:cxnLst/>
            <a:rect l="l" t="t" r="r" b="b"/>
            <a:pathLst>
              <a:path w="28575" h="19050">
                <a:moveTo>
                  <a:pt x="28096" y="19049"/>
                </a:moveTo>
                <a:lnTo>
                  <a:pt x="0" y="19049"/>
                </a:lnTo>
                <a:lnTo>
                  <a:pt x="0" y="0"/>
                </a:lnTo>
                <a:lnTo>
                  <a:pt x="28096" y="0"/>
                </a:lnTo>
                <a:lnTo>
                  <a:pt x="28096" y="19049"/>
                </a:lnTo>
                <a:close/>
              </a:path>
            </a:pathLst>
          </a:custGeom>
          <a:solidFill>
            <a:srgbClr val="0000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28622" y="5772149"/>
            <a:ext cx="28575" cy="19050"/>
          </a:xfrm>
          <a:custGeom>
            <a:avLst/>
            <a:gdLst/>
            <a:ahLst/>
            <a:cxnLst/>
            <a:rect l="l" t="t" r="r" b="b"/>
            <a:pathLst>
              <a:path w="28575" h="19050">
                <a:moveTo>
                  <a:pt x="27971" y="19049"/>
                </a:moveTo>
                <a:lnTo>
                  <a:pt x="0" y="19049"/>
                </a:lnTo>
                <a:lnTo>
                  <a:pt x="0" y="0"/>
                </a:lnTo>
                <a:lnTo>
                  <a:pt x="27971" y="0"/>
                </a:lnTo>
                <a:lnTo>
                  <a:pt x="27971" y="19049"/>
                </a:lnTo>
                <a:close/>
              </a:path>
            </a:pathLst>
          </a:custGeom>
          <a:solidFill>
            <a:srgbClr val="0000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5037" y="2616200"/>
            <a:ext cx="27031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20" dirty="0">
                <a:solidFill>
                  <a:srgbClr val="2573EC"/>
                </a:solidFill>
              </a:rPr>
              <a:t>Thank</a:t>
            </a:r>
            <a:r>
              <a:rPr sz="4500" spc="-235" dirty="0">
                <a:solidFill>
                  <a:srgbClr val="2573EC"/>
                </a:solidFill>
              </a:rPr>
              <a:t> </a:t>
            </a:r>
            <a:r>
              <a:rPr sz="4500" spc="-80" dirty="0">
                <a:solidFill>
                  <a:srgbClr val="2573EC"/>
                </a:solidFill>
              </a:rPr>
              <a:t>You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3286125" y="3571875"/>
            <a:ext cx="5619750" cy="0"/>
          </a:xfrm>
          <a:custGeom>
            <a:avLst/>
            <a:gdLst/>
            <a:ahLst/>
            <a:cxnLst/>
            <a:rect l="l" t="t" r="r" b="b"/>
            <a:pathLst>
              <a:path w="5619750">
                <a:moveTo>
                  <a:pt x="0" y="0"/>
                </a:moveTo>
                <a:lnTo>
                  <a:pt x="5619749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E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341</Words>
  <Application>Microsoft Office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Roboto</vt:lpstr>
      <vt:lpstr>Tahoma</vt:lpstr>
      <vt:lpstr>Times New Roman</vt:lpstr>
      <vt:lpstr>Office Theme</vt:lpstr>
      <vt:lpstr>PowerPoint Presentation</vt:lpstr>
      <vt:lpstr>What is a Conversation?</vt:lpstr>
      <vt:lpstr>Need for Conversational Memory</vt:lpstr>
      <vt:lpstr>Conversation Chain with Memory in LCEL</vt:lpstr>
      <vt:lpstr>Popular LangChain Built-in Memory Constructs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pinak ai</dc:creator>
  <cp:lastModifiedBy>pinak ai</cp:lastModifiedBy>
  <cp:revision>1</cp:revision>
  <dcterms:created xsi:type="dcterms:W3CDTF">2025-01-17T02:44:50Z</dcterms:created>
  <dcterms:modified xsi:type="dcterms:W3CDTF">2025-01-17T02:54:48Z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2024-06-13T00:00:00Z</vt:filetime>
  </property>
  <property fmtid="{D5CDD505-2E9C-101B-9397-08002B2CF9AE}" pid="3" name="Producer">
    <vt:lpwstr>pdfjs v2.4.7 (github.com/rkusa/pdfjs)</vt:lpwstr>
  </property>
  <property fmtid="{D5CDD505-2E9C-101B-9397-08002B2CF9AE}" pid="4" name="LastSaved">
    <vt:filetime>2024-06-13T00:00:00Z</vt:filetime>
  </property>
</Properties>
</file>